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4"/>
  </p:notesMasterIdLst>
  <p:handoutMasterIdLst>
    <p:handoutMasterId r:id="rId25"/>
  </p:handoutMasterIdLst>
  <p:sldIdLst>
    <p:sldId id="292" r:id="rId5"/>
    <p:sldId id="294" r:id="rId6"/>
    <p:sldId id="501" r:id="rId7"/>
    <p:sldId id="307" r:id="rId8"/>
    <p:sldId id="308" r:id="rId9"/>
    <p:sldId id="263" r:id="rId10"/>
    <p:sldId id="316" r:id="rId11"/>
    <p:sldId id="295" r:id="rId12"/>
    <p:sldId id="296" r:id="rId13"/>
    <p:sldId id="309" r:id="rId14"/>
    <p:sldId id="297" r:id="rId15"/>
    <p:sldId id="502" r:id="rId16"/>
    <p:sldId id="503" r:id="rId17"/>
    <p:sldId id="504" r:id="rId18"/>
    <p:sldId id="506" r:id="rId19"/>
    <p:sldId id="505" r:id="rId20"/>
    <p:sldId id="509" r:id="rId21"/>
    <p:sldId id="315" r:id="rId22"/>
    <p:sldId id="293" r:id="rId2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81"/>
    <a:srgbClr val="1A4570"/>
    <a:srgbClr val="C6152A"/>
    <a:srgbClr val="F16B18"/>
    <a:srgbClr val="738AC3"/>
    <a:srgbClr val="B5C1DF"/>
    <a:srgbClr val="E98B0D"/>
    <a:srgbClr val="E2973C"/>
    <a:srgbClr val="9BD49E"/>
    <a:srgbClr val="F6A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A47FA5-0130-4986-A083-9318FC518EA2}" v="89" dt="2026-05-24T20:17:25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288" autoAdjust="0"/>
  </p:normalViewPr>
  <p:slideViewPr>
    <p:cSldViewPr snapToGrid="0">
      <p:cViewPr varScale="1">
        <p:scale>
          <a:sx n="76" d="100"/>
          <a:sy n="76" d="100"/>
        </p:scale>
        <p:origin x="8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Neto" userId="1978e498790e8ae3" providerId="LiveId" clId="{AF8E7B5E-C05D-4AE3-AAFC-0D80DD41EAA8}"/>
    <pc:docChg chg="undo redo custSel addSld delSld modSld sldOrd modMainMaster">
      <pc:chgData name="Claudia Neto" userId="1978e498790e8ae3" providerId="LiveId" clId="{AF8E7B5E-C05D-4AE3-AAFC-0D80DD41EAA8}" dt="2026-05-24T20:22:00.552" v="2506" actId="20577"/>
      <pc:docMkLst>
        <pc:docMk/>
      </pc:docMkLst>
      <pc:sldChg chg="addSp delSp modSp add del mod setBg">
        <pc:chgData name="Claudia Neto" userId="1978e498790e8ae3" providerId="LiveId" clId="{AF8E7B5E-C05D-4AE3-AAFC-0D80DD41EAA8}" dt="2026-05-22T21:56:14.606" v="1748" actId="26606"/>
        <pc:sldMkLst>
          <pc:docMk/>
          <pc:sldMk cId="0" sldId="263"/>
        </pc:sldMkLst>
        <pc:spChg chg="mod">
          <ac:chgData name="Claudia Neto" userId="1978e498790e8ae3" providerId="LiveId" clId="{AF8E7B5E-C05D-4AE3-AAFC-0D80DD41EAA8}" dt="2026-05-21T19:23:49.500" v="428" actId="2711"/>
          <ac:spMkLst>
            <pc:docMk/>
            <pc:sldMk cId="0" sldId="263"/>
            <ac:spMk id="21" creationId="{00000000-0000-0000-0000-000000000000}"/>
          </ac:spMkLst>
        </pc:spChg>
        <pc:spChg chg="mod">
          <ac:chgData name="Claudia Neto" userId="1978e498790e8ae3" providerId="LiveId" clId="{AF8E7B5E-C05D-4AE3-AAFC-0D80DD41EAA8}" dt="2026-05-21T19:23:49.500" v="428" actId="2711"/>
          <ac:spMkLst>
            <pc:docMk/>
            <pc:sldMk cId="0" sldId="263"/>
            <ac:spMk id="27" creationId="{00000000-0000-0000-0000-000000000000}"/>
          </ac:spMkLst>
        </pc:spChg>
        <pc:spChg chg="mod">
          <ac:chgData name="Claudia Neto" userId="1978e498790e8ae3" providerId="LiveId" clId="{AF8E7B5E-C05D-4AE3-AAFC-0D80DD41EAA8}" dt="2026-05-21T19:31:33.911" v="552" actId="1076"/>
          <ac:spMkLst>
            <pc:docMk/>
            <pc:sldMk cId="0" sldId="263"/>
            <ac:spMk id="42" creationId="{00000000-0000-0000-0000-000000000000}"/>
          </ac:spMkLst>
        </pc:spChg>
        <pc:spChg chg="mod">
          <ac:chgData name="Claudia Neto" userId="1978e498790e8ae3" providerId="LiveId" clId="{AF8E7B5E-C05D-4AE3-AAFC-0D80DD41EAA8}" dt="2026-05-22T21:56:14.606" v="1748" actId="26606"/>
          <ac:spMkLst>
            <pc:docMk/>
            <pc:sldMk cId="0" sldId="263"/>
            <ac:spMk id="44" creationId="{00000000-0000-0000-0000-000000000000}"/>
          </ac:spMkLst>
        </pc:spChg>
        <pc:spChg chg="mod">
          <ac:chgData name="Claudia Neto" userId="1978e498790e8ae3" providerId="LiveId" clId="{AF8E7B5E-C05D-4AE3-AAFC-0D80DD41EAA8}" dt="2026-05-21T19:30:28.650" v="491" actId="207"/>
          <ac:spMkLst>
            <pc:docMk/>
            <pc:sldMk cId="0" sldId="263"/>
            <ac:spMk id="46" creationId="{00000000-0000-0000-0000-000000000000}"/>
          </ac:spMkLst>
        </pc:spChg>
        <pc:spChg chg="mod">
          <ac:chgData name="Claudia Neto" userId="1978e498790e8ae3" providerId="LiveId" clId="{AF8E7B5E-C05D-4AE3-AAFC-0D80DD41EAA8}" dt="2026-05-21T19:26:38.616" v="458" actId="207"/>
          <ac:spMkLst>
            <pc:docMk/>
            <pc:sldMk cId="0" sldId="263"/>
            <ac:spMk id="47" creationId="{00000000-0000-0000-0000-000000000000}"/>
          </ac:spMkLst>
        </pc:spChg>
        <pc:spChg chg="mod">
          <ac:chgData name="Claudia Neto" userId="1978e498790e8ae3" providerId="LiveId" clId="{AF8E7B5E-C05D-4AE3-AAFC-0D80DD41EAA8}" dt="2026-05-21T19:26:51.210" v="465" actId="1076"/>
          <ac:spMkLst>
            <pc:docMk/>
            <pc:sldMk cId="0" sldId="263"/>
            <ac:spMk id="48" creationId="{00000000-0000-0000-0000-000000000000}"/>
          </ac:spMkLst>
        </pc:spChg>
        <pc:spChg chg="mod">
          <ac:chgData name="Claudia Neto" userId="1978e498790e8ae3" providerId="LiveId" clId="{AF8E7B5E-C05D-4AE3-AAFC-0D80DD41EAA8}" dt="2026-05-21T19:29:37.892" v="480" actId="207"/>
          <ac:spMkLst>
            <pc:docMk/>
            <pc:sldMk cId="0" sldId="263"/>
            <ac:spMk id="49" creationId="{00000000-0000-0000-0000-000000000000}"/>
          </ac:spMkLst>
        </pc:spChg>
        <pc:spChg chg="mod">
          <ac:chgData name="Claudia Neto" userId="1978e498790e8ae3" providerId="LiveId" clId="{AF8E7B5E-C05D-4AE3-AAFC-0D80DD41EAA8}" dt="2026-05-21T19:29:12.529" v="474" actId="1076"/>
          <ac:spMkLst>
            <pc:docMk/>
            <pc:sldMk cId="0" sldId="263"/>
            <ac:spMk id="50" creationId="{00000000-0000-0000-0000-000000000000}"/>
          </ac:spMkLst>
        </pc:spChg>
        <pc:spChg chg="mod">
          <ac:chgData name="Claudia Neto" userId="1978e498790e8ae3" providerId="LiveId" clId="{AF8E7B5E-C05D-4AE3-AAFC-0D80DD41EAA8}" dt="2026-05-21T19:31:31.068" v="551" actId="1076"/>
          <ac:spMkLst>
            <pc:docMk/>
            <pc:sldMk cId="0" sldId="263"/>
            <ac:spMk id="55" creationId="{00000000-0000-0000-0000-000000000000}"/>
          </ac:spMkLst>
        </pc:spChg>
        <pc:grpChg chg="mod">
          <ac:chgData name="Claudia Neto" userId="1978e498790e8ae3" providerId="LiveId" clId="{AF8E7B5E-C05D-4AE3-AAFC-0D80DD41EAA8}" dt="2026-05-21T19:27:48.602" v="470" actId="1076"/>
          <ac:grpSpMkLst>
            <pc:docMk/>
            <pc:sldMk cId="0" sldId="263"/>
            <ac:grpSpMk id="14" creationId="{00000000-0000-0000-0000-000000000000}"/>
          </ac:grpSpMkLst>
        </pc:grpChg>
        <pc:grpChg chg="mod">
          <ac:chgData name="Claudia Neto" userId="1978e498790e8ae3" providerId="LiveId" clId="{AF8E7B5E-C05D-4AE3-AAFC-0D80DD41EAA8}" dt="2026-05-21T19:29:45.542" v="482" actId="1076"/>
          <ac:grpSpMkLst>
            <pc:docMk/>
            <pc:sldMk cId="0" sldId="263"/>
            <ac:grpSpMk id="17" creationId="{00000000-0000-0000-0000-000000000000}"/>
          </ac:grpSpMkLst>
        </pc:grpChg>
        <pc:grpChg chg="add del mod">
          <ac:chgData name="Claudia Neto" userId="1978e498790e8ae3" providerId="LiveId" clId="{AF8E7B5E-C05D-4AE3-AAFC-0D80DD41EAA8}" dt="2026-05-21T19:27:48.602" v="470" actId="1076"/>
          <ac:grpSpMkLst>
            <pc:docMk/>
            <pc:sldMk cId="0" sldId="263"/>
            <ac:grpSpMk id="20" creationId="{00000000-0000-0000-0000-000000000000}"/>
          </ac:grpSpMkLst>
        </pc:grpChg>
        <pc:grpChg chg="mod">
          <ac:chgData name="Claudia Neto" userId="1978e498790e8ae3" providerId="LiveId" clId="{AF8E7B5E-C05D-4AE3-AAFC-0D80DD41EAA8}" dt="2026-05-21T19:27:48.602" v="470" actId="1076"/>
          <ac:grpSpMkLst>
            <pc:docMk/>
            <pc:sldMk cId="0" sldId="263"/>
            <ac:grpSpMk id="23" creationId="{00000000-0000-0000-0000-000000000000}"/>
          </ac:grpSpMkLst>
        </pc:grpChg>
        <pc:grpChg chg="mod">
          <ac:chgData name="Claudia Neto" userId="1978e498790e8ae3" providerId="LiveId" clId="{AF8E7B5E-C05D-4AE3-AAFC-0D80DD41EAA8}" dt="2026-05-21T19:29:56.801" v="485" actId="1076"/>
          <ac:grpSpMkLst>
            <pc:docMk/>
            <pc:sldMk cId="0" sldId="263"/>
            <ac:grpSpMk id="32" creationId="{00000000-0000-0000-0000-000000000000}"/>
          </ac:grpSpMkLst>
        </pc:grpChg>
        <pc:grpChg chg="mod">
          <ac:chgData name="Claudia Neto" userId="1978e498790e8ae3" providerId="LiveId" clId="{AF8E7B5E-C05D-4AE3-AAFC-0D80DD41EAA8}" dt="2026-05-21T19:29:50.394" v="483" actId="1076"/>
          <ac:grpSpMkLst>
            <pc:docMk/>
            <pc:sldMk cId="0" sldId="263"/>
            <ac:grpSpMk id="35" creationId="{00000000-0000-0000-0000-000000000000}"/>
          </ac:grpSpMkLst>
        </pc:grpChg>
      </pc:sldChg>
      <pc:sldChg chg="modSp mod">
        <pc:chgData name="Claudia Neto" userId="1978e498790e8ae3" providerId="LiveId" clId="{AF8E7B5E-C05D-4AE3-AAFC-0D80DD41EAA8}" dt="2026-05-23T05:26:39.746" v="1840" actId="20577"/>
        <pc:sldMkLst>
          <pc:docMk/>
          <pc:sldMk cId="47115046" sldId="292"/>
        </pc:sldMkLst>
        <pc:spChg chg="mod">
          <ac:chgData name="Claudia Neto" userId="1978e498790e8ae3" providerId="LiveId" clId="{AF8E7B5E-C05D-4AE3-AAFC-0D80DD41EAA8}" dt="2026-05-21T19:10:37.300" v="228" actId="14100"/>
          <ac:spMkLst>
            <pc:docMk/>
            <pc:sldMk cId="47115046" sldId="292"/>
            <ac:spMk id="3" creationId="{7F1CCB64-8231-435F-87C9-78C908E39380}"/>
          </ac:spMkLst>
        </pc:spChg>
        <pc:spChg chg="mod">
          <ac:chgData name="Claudia Neto" userId="1978e498790e8ae3" providerId="LiveId" clId="{AF8E7B5E-C05D-4AE3-AAFC-0D80DD41EAA8}" dt="2026-05-23T05:26:39.746" v="1840" actId="20577"/>
          <ac:spMkLst>
            <pc:docMk/>
            <pc:sldMk cId="47115046" sldId="292"/>
            <ac:spMk id="4" creationId="{91A9603A-D223-47EF-B35B-86424F3280CA}"/>
          </ac:spMkLst>
        </pc:spChg>
      </pc:sldChg>
      <pc:sldChg chg="modSp">
        <pc:chgData name="Claudia Neto" userId="1978e498790e8ae3" providerId="LiveId" clId="{AF8E7B5E-C05D-4AE3-AAFC-0D80DD41EAA8}" dt="2026-05-22T21:14:40.062" v="1275"/>
        <pc:sldMkLst>
          <pc:docMk/>
          <pc:sldMk cId="1745545523" sldId="293"/>
        </pc:sldMkLst>
        <pc:spChg chg="mod">
          <ac:chgData name="Claudia Neto" userId="1978e498790e8ae3" providerId="LiveId" clId="{AF8E7B5E-C05D-4AE3-AAFC-0D80DD41EAA8}" dt="2026-05-22T21:14:40.062" v="1275"/>
          <ac:spMkLst>
            <pc:docMk/>
            <pc:sldMk cId="1745545523" sldId="293"/>
            <ac:spMk id="3" creationId="{7F1CCB64-8231-435F-87C9-78C908E39380}"/>
          </ac:spMkLst>
        </pc:spChg>
      </pc:sldChg>
      <pc:sldChg chg="addSp delSp modSp mod modClrScheme chgLayout">
        <pc:chgData name="Claudia Neto" userId="1978e498790e8ae3" providerId="LiveId" clId="{AF8E7B5E-C05D-4AE3-AAFC-0D80DD41EAA8}" dt="2026-05-23T05:28:44.225" v="1842" actId="20577"/>
        <pc:sldMkLst>
          <pc:docMk/>
          <pc:sldMk cId="2212259390" sldId="294"/>
        </pc:sldMkLst>
        <pc:spChg chg="mod">
          <ac:chgData name="Claudia Neto" userId="1978e498790e8ae3" providerId="LiveId" clId="{AF8E7B5E-C05D-4AE3-AAFC-0D80DD41EAA8}" dt="2026-05-22T19:56:16.212" v="1061" actId="12788"/>
          <ac:spMkLst>
            <pc:docMk/>
            <pc:sldMk cId="2212259390" sldId="294"/>
            <ac:spMk id="2" creationId="{00000000-0000-0000-0000-000000000000}"/>
          </ac:spMkLst>
        </pc:spChg>
        <pc:spChg chg="mod">
          <ac:chgData name="Claudia Neto" userId="1978e498790e8ae3" providerId="LiveId" clId="{AF8E7B5E-C05D-4AE3-AAFC-0D80DD41EAA8}" dt="2026-05-23T05:28:44.225" v="1842" actId="20577"/>
          <ac:spMkLst>
            <pc:docMk/>
            <pc:sldMk cId="2212259390" sldId="294"/>
            <ac:spMk id="3" creationId="{00000000-0000-0000-0000-000000000000}"/>
          </ac:spMkLst>
        </pc:spChg>
        <pc:spChg chg="add mod">
          <ac:chgData name="Claudia Neto" userId="1978e498790e8ae3" providerId="LiveId" clId="{AF8E7B5E-C05D-4AE3-AAFC-0D80DD41EAA8}" dt="2026-05-22T19:59:46.075" v="1072" actId="1076"/>
          <ac:spMkLst>
            <pc:docMk/>
            <pc:sldMk cId="2212259390" sldId="294"/>
            <ac:spMk id="8" creationId="{E0EE99F2-21E2-7D39-25E2-B5C23490AA82}"/>
          </ac:spMkLst>
        </pc:spChg>
        <pc:picChg chg="add mod modCrop">
          <ac:chgData name="Claudia Neto" userId="1978e498790e8ae3" providerId="LiveId" clId="{AF8E7B5E-C05D-4AE3-AAFC-0D80DD41EAA8}" dt="2026-05-22T21:56:14.606" v="1748" actId="26606"/>
          <ac:picMkLst>
            <pc:docMk/>
            <pc:sldMk cId="2212259390" sldId="294"/>
            <ac:picMk id="6" creationId="{1C5648E9-D127-F1CD-6A00-3937755C88A4}"/>
          </ac:picMkLst>
        </pc:picChg>
      </pc:sldChg>
      <pc:sldChg chg="addSp modSp mod">
        <pc:chgData name="Claudia Neto" userId="1978e498790e8ae3" providerId="LiveId" clId="{AF8E7B5E-C05D-4AE3-AAFC-0D80DD41EAA8}" dt="2026-05-22T21:56:14.606" v="1748" actId="26606"/>
        <pc:sldMkLst>
          <pc:docMk/>
          <pc:sldMk cId="2212259390" sldId="295"/>
        </pc:sldMkLst>
        <pc:spChg chg="mod">
          <ac:chgData name="Claudia Neto" userId="1978e498790e8ae3" providerId="LiveId" clId="{AF8E7B5E-C05D-4AE3-AAFC-0D80DD41EAA8}" dt="2026-05-21T19:36:00.407" v="582" actId="12788"/>
          <ac:spMkLst>
            <pc:docMk/>
            <pc:sldMk cId="2212259390" sldId="295"/>
            <ac:spMk id="2" creationId="{00000000-0000-0000-0000-000000000000}"/>
          </ac:spMkLst>
        </pc:spChg>
        <pc:spChg chg="mod">
          <ac:chgData name="Claudia Neto" userId="1978e498790e8ae3" providerId="LiveId" clId="{AF8E7B5E-C05D-4AE3-AAFC-0D80DD41EAA8}" dt="2026-05-21T19:39:09.471" v="615" actId="1076"/>
          <ac:spMkLst>
            <pc:docMk/>
            <pc:sldMk cId="2212259390" sldId="295"/>
            <ac:spMk id="3" creationId="{00000000-0000-0000-0000-000000000000}"/>
          </ac:spMkLst>
        </pc:spChg>
        <pc:spChg chg="add mod">
          <ac:chgData name="Claudia Neto" userId="1978e498790e8ae3" providerId="LiveId" clId="{AF8E7B5E-C05D-4AE3-AAFC-0D80DD41EAA8}" dt="2026-05-22T21:56:14.606" v="1748" actId="26606"/>
          <ac:spMkLst>
            <pc:docMk/>
            <pc:sldMk cId="2212259390" sldId="295"/>
            <ac:spMk id="4" creationId="{88903963-4A86-D5BD-B886-80F5F4B640CE}"/>
          </ac:spMkLst>
        </pc:spChg>
        <pc:spChg chg="add mod">
          <ac:chgData name="Claudia Neto" userId="1978e498790e8ae3" providerId="LiveId" clId="{AF8E7B5E-C05D-4AE3-AAFC-0D80DD41EAA8}" dt="2026-05-22T21:56:14.606" v="1748" actId="26606"/>
          <ac:spMkLst>
            <pc:docMk/>
            <pc:sldMk cId="2212259390" sldId="295"/>
            <ac:spMk id="5" creationId="{1CBCF846-A4A4-3A09-9BE9-5AC4F3711E2A}"/>
          </ac:spMkLst>
        </pc:spChg>
        <pc:spChg chg="add mod">
          <ac:chgData name="Claudia Neto" userId="1978e498790e8ae3" providerId="LiveId" clId="{AF8E7B5E-C05D-4AE3-AAFC-0D80DD41EAA8}" dt="2026-05-21T19:37:58.266" v="597" actId="2711"/>
          <ac:spMkLst>
            <pc:docMk/>
            <pc:sldMk cId="2212259390" sldId="295"/>
            <ac:spMk id="6" creationId="{6BA0C1C3-31E6-4D39-77BE-299B9414FDEA}"/>
          </ac:spMkLst>
        </pc:spChg>
      </pc:sldChg>
      <pc:sldChg chg="addSp delSp modSp mod modNotesTx">
        <pc:chgData name="Claudia Neto" userId="1978e498790e8ae3" providerId="LiveId" clId="{AF8E7B5E-C05D-4AE3-AAFC-0D80DD41EAA8}" dt="2026-05-23T22:00:28.757" v="2151" actId="1076"/>
        <pc:sldMkLst>
          <pc:docMk/>
          <pc:sldMk cId="2212259390" sldId="296"/>
        </pc:sldMkLst>
        <pc:spChg chg="mod">
          <ac:chgData name="Claudia Neto" userId="1978e498790e8ae3" providerId="LiveId" clId="{AF8E7B5E-C05D-4AE3-AAFC-0D80DD41EAA8}" dt="2026-05-21T19:39:44.402" v="623" actId="12788"/>
          <ac:spMkLst>
            <pc:docMk/>
            <pc:sldMk cId="2212259390" sldId="296"/>
            <ac:spMk id="2" creationId="{00000000-0000-0000-0000-000000000000}"/>
          </ac:spMkLst>
        </pc:spChg>
        <pc:spChg chg="del mod">
          <ac:chgData name="Claudia Neto" userId="1978e498790e8ae3" providerId="LiveId" clId="{AF8E7B5E-C05D-4AE3-AAFC-0D80DD41EAA8}" dt="2026-05-23T21:48:10.017" v="2127" actId="478"/>
          <ac:spMkLst>
            <pc:docMk/>
            <pc:sldMk cId="2212259390" sldId="296"/>
            <ac:spMk id="3" creationId="{00000000-0000-0000-0000-000000000000}"/>
          </ac:spMkLst>
        </pc:spChg>
        <pc:spChg chg="mod">
          <ac:chgData name="Claudia Neto" userId="1978e498790e8ae3" providerId="LiveId" clId="{AF8E7B5E-C05D-4AE3-AAFC-0D80DD41EAA8}" dt="2026-05-23T22:00:28.757" v="2151" actId="1076"/>
          <ac:spMkLst>
            <pc:docMk/>
            <pc:sldMk cId="2212259390" sldId="296"/>
            <ac:spMk id="4" creationId="{00000000-0000-0000-0000-000000000000}"/>
          </ac:spMkLst>
        </pc:spChg>
        <pc:spChg chg="mod">
          <ac:chgData name="Claudia Neto" userId="1978e498790e8ae3" providerId="LiveId" clId="{AF8E7B5E-C05D-4AE3-AAFC-0D80DD41EAA8}" dt="2026-05-23T22:00:12.483" v="2149" actId="1076"/>
          <ac:spMkLst>
            <pc:docMk/>
            <pc:sldMk cId="2212259390" sldId="296"/>
            <ac:spMk id="5" creationId="{00000000-0000-0000-0000-000000000000}"/>
          </ac:spMkLst>
        </pc:spChg>
        <pc:spChg chg="mod">
          <ac:chgData name="Claudia Neto" userId="1978e498790e8ae3" providerId="LiveId" clId="{AF8E7B5E-C05D-4AE3-AAFC-0D80DD41EAA8}" dt="2026-05-23T22:00:20.513" v="2150" actId="1076"/>
          <ac:spMkLst>
            <pc:docMk/>
            <pc:sldMk cId="2212259390" sldId="296"/>
            <ac:spMk id="6" creationId="{00000000-0000-0000-0000-000000000000}"/>
          </ac:spMkLst>
        </pc:spChg>
        <pc:cxnChg chg="add mod">
          <ac:chgData name="Claudia Neto" userId="1978e498790e8ae3" providerId="LiveId" clId="{AF8E7B5E-C05D-4AE3-AAFC-0D80DD41EAA8}" dt="2026-05-23T22:00:28.757" v="2151" actId="1076"/>
          <ac:cxnSpMkLst>
            <pc:docMk/>
            <pc:sldMk cId="2212259390" sldId="296"/>
            <ac:cxnSpMk id="13" creationId="{2F043315-7C0E-B569-0C95-6C96A7B1773A}"/>
          </ac:cxnSpMkLst>
        </pc:cxnChg>
        <pc:cxnChg chg="add mod">
          <ac:chgData name="Claudia Neto" userId="1978e498790e8ae3" providerId="LiveId" clId="{AF8E7B5E-C05D-4AE3-AAFC-0D80DD41EAA8}" dt="2026-05-23T22:00:28.757" v="2151" actId="1076"/>
          <ac:cxnSpMkLst>
            <pc:docMk/>
            <pc:sldMk cId="2212259390" sldId="296"/>
            <ac:cxnSpMk id="18" creationId="{1560EFDE-EFDF-0CB3-A8AD-0D430CBD4668}"/>
          </ac:cxnSpMkLst>
        </pc:cxnChg>
      </pc:sldChg>
      <pc:sldChg chg="addSp delSp modSp mod">
        <pc:chgData name="Claudia Neto" userId="1978e498790e8ae3" providerId="LiveId" clId="{AF8E7B5E-C05D-4AE3-AAFC-0D80DD41EAA8}" dt="2026-05-22T20:07:21.158" v="1139" actId="26606"/>
        <pc:sldMkLst>
          <pc:docMk/>
          <pc:sldMk cId="2212259390" sldId="297"/>
        </pc:sldMkLst>
        <pc:spChg chg="mod">
          <ac:chgData name="Claudia Neto" userId="1978e498790e8ae3" providerId="LiveId" clId="{AF8E7B5E-C05D-4AE3-AAFC-0D80DD41EAA8}" dt="2026-05-21T19:49:01.965" v="822" actId="12788"/>
          <ac:spMkLst>
            <pc:docMk/>
            <pc:sldMk cId="2212259390" sldId="297"/>
            <ac:spMk id="2" creationId="{00000000-0000-0000-0000-000000000000}"/>
          </ac:spMkLst>
        </pc:spChg>
        <pc:spChg chg="mod">
          <ac:chgData name="Claudia Neto" userId="1978e498790e8ae3" providerId="LiveId" clId="{AF8E7B5E-C05D-4AE3-AAFC-0D80DD41EAA8}" dt="2026-05-21T19:50:21.630" v="841" actId="1076"/>
          <ac:spMkLst>
            <pc:docMk/>
            <pc:sldMk cId="2212259390" sldId="297"/>
            <ac:spMk id="3" creationId="{00000000-0000-0000-0000-000000000000}"/>
          </ac:spMkLst>
        </pc:spChg>
        <pc:picChg chg="add mod">
          <ac:chgData name="Claudia Neto" userId="1978e498790e8ae3" providerId="LiveId" clId="{AF8E7B5E-C05D-4AE3-AAFC-0D80DD41EAA8}" dt="2026-05-22T20:07:21.158" v="1139" actId="26606"/>
          <ac:picMkLst>
            <pc:docMk/>
            <pc:sldMk cId="2212259390" sldId="297"/>
            <ac:picMk id="4" creationId="{6EBFA783-DACE-0E17-0632-E3BEFE2910D2}"/>
          </ac:picMkLst>
        </pc:picChg>
      </pc:sldChg>
      <pc:sldChg chg="addSp delSp modSp mod">
        <pc:chgData name="Claudia Neto" userId="1978e498790e8ae3" providerId="LiveId" clId="{AF8E7B5E-C05D-4AE3-AAFC-0D80DD41EAA8}" dt="2026-05-21T20:00:46.275" v="1030" actId="20577"/>
        <pc:sldMkLst>
          <pc:docMk/>
          <pc:sldMk cId="2212259390" sldId="298"/>
        </pc:sldMkLst>
        <pc:spChg chg="mod">
          <ac:chgData name="Claudia Neto" userId="1978e498790e8ae3" providerId="LiveId" clId="{AF8E7B5E-C05D-4AE3-AAFC-0D80DD41EAA8}" dt="2026-05-21T19:58:23.043" v="972" actId="207"/>
          <ac:spMkLst>
            <pc:docMk/>
            <pc:sldMk cId="2212259390" sldId="298"/>
            <ac:spMk id="2" creationId="{00000000-0000-0000-0000-000000000000}"/>
          </ac:spMkLst>
        </pc:spChg>
        <pc:spChg chg="mod">
          <ac:chgData name="Claudia Neto" userId="1978e498790e8ae3" providerId="LiveId" clId="{AF8E7B5E-C05D-4AE3-AAFC-0D80DD41EAA8}" dt="2026-05-21T20:00:46.275" v="1030" actId="20577"/>
          <ac:spMkLst>
            <pc:docMk/>
            <pc:sldMk cId="2212259390" sldId="298"/>
            <ac:spMk id="3" creationId="{00000000-0000-0000-0000-000000000000}"/>
          </ac:spMkLst>
        </pc:spChg>
        <pc:picChg chg="add mod">
          <ac:chgData name="Claudia Neto" userId="1978e498790e8ae3" providerId="LiveId" clId="{AF8E7B5E-C05D-4AE3-AAFC-0D80DD41EAA8}" dt="2026-05-21T20:00:20.380" v="993" actId="1076"/>
          <ac:picMkLst>
            <pc:docMk/>
            <pc:sldMk cId="2212259390" sldId="298"/>
            <ac:picMk id="4" creationId="{92DC3A51-7E73-40FC-1AA1-E3DD51A57CE0}"/>
          </ac:picMkLst>
        </pc:picChg>
        <pc:picChg chg="add mod">
          <ac:chgData name="Claudia Neto" userId="1978e498790e8ae3" providerId="LiveId" clId="{AF8E7B5E-C05D-4AE3-AAFC-0D80DD41EAA8}" dt="2026-05-21T20:00:15.453" v="991" actId="1076"/>
          <ac:picMkLst>
            <pc:docMk/>
            <pc:sldMk cId="2212259390" sldId="298"/>
            <ac:picMk id="5" creationId="{A4F586E0-4B57-2D73-E4C2-BD5CA7EECE4E}"/>
          </ac:picMkLst>
        </pc:picChg>
      </pc:sldChg>
      <pc:sldChg chg="addSp delSp modSp mod">
        <pc:chgData name="Claudia Neto" userId="1978e498790e8ae3" providerId="LiveId" clId="{AF8E7B5E-C05D-4AE3-AAFC-0D80DD41EAA8}" dt="2026-05-24T20:17:15.291" v="2301" actId="14100"/>
        <pc:sldMkLst>
          <pc:docMk/>
          <pc:sldMk cId="2212259390" sldId="299"/>
        </pc:sldMkLst>
        <pc:spChg chg="mod">
          <ac:chgData name="Claudia Neto" userId="1978e498790e8ae3" providerId="LiveId" clId="{AF8E7B5E-C05D-4AE3-AAFC-0D80DD41EAA8}" dt="2026-05-22T21:35:04.975" v="1450" actId="122"/>
          <ac:spMkLst>
            <pc:docMk/>
            <pc:sldMk cId="2212259390" sldId="299"/>
            <ac:spMk id="2" creationId="{00000000-0000-0000-0000-000000000000}"/>
          </ac:spMkLst>
        </pc:spChg>
        <pc:spChg chg="del mod">
          <ac:chgData name="Claudia Neto" userId="1978e498790e8ae3" providerId="LiveId" clId="{AF8E7B5E-C05D-4AE3-AAFC-0D80DD41EAA8}" dt="2026-05-23T06:59:28.019" v="1920" actId="478"/>
          <ac:spMkLst>
            <pc:docMk/>
            <pc:sldMk cId="2212259390" sldId="299"/>
            <ac:spMk id="3" creationId="{00000000-0000-0000-0000-000000000000}"/>
          </ac:spMkLst>
        </pc:spChg>
        <pc:spChg chg="del mod">
          <ac:chgData name="Claudia Neto" userId="1978e498790e8ae3" providerId="LiveId" clId="{AF8E7B5E-C05D-4AE3-AAFC-0D80DD41EAA8}" dt="2026-05-23T06:59:30.387" v="1921" actId="478"/>
          <ac:spMkLst>
            <pc:docMk/>
            <pc:sldMk cId="2212259390" sldId="299"/>
            <ac:spMk id="4" creationId="{00000000-0000-0000-0000-000000000000}"/>
          </ac:spMkLst>
        </pc:spChg>
        <pc:spChg chg="add mod">
          <ac:chgData name="Claudia Neto" userId="1978e498790e8ae3" providerId="LiveId" clId="{AF8E7B5E-C05D-4AE3-AAFC-0D80DD41EAA8}" dt="2026-05-24T20:15:16.356" v="2281" actId="20577"/>
          <ac:spMkLst>
            <pc:docMk/>
            <pc:sldMk cId="2212259390" sldId="299"/>
            <ac:spMk id="5" creationId="{532BC0D7-ECFA-1F82-030E-D5E0C093969B}"/>
          </ac:spMkLst>
        </pc:spChg>
        <pc:picChg chg="add mod modCrop">
          <ac:chgData name="Claudia Neto" userId="1978e498790e8ae3" providerId="LiveId" clId="{AF8E7B5E-C05D-4AE3-AAFC-0D80DD41EAA8}" dt="2026-05-24T20:16:17.069" v="2290" actId="732"/>
          <ac:picMkLst>
            <pc:docMk/>
            <pc:sldMk cId="2212259390" sldId="299"/>
            <ac:picMk id="4" creationId="{962E451A-96E0-457B-BF43-235ACA8BF9C6}"/>
          </ac:picMkLst>
        </pc:picChg>
        <pc:picChg chg="add mod modCrop">
          <ac:chgData name="Claudia Neto" userId="1978e498790e8ae3" providerId="LiveId" clId="{AF8E7B5E-C05D-4AE3-AAFC-0D80DD41EAA8}" dt="2026-05-24T20:17:15.291" v="2301" actId="14100"/>
          <ac:picMkLst>
            <pc:docMk/>
            <pc:sldMk cId="2212259390" sldId="299"/>
            <ac:picMk id="7" creationId="{4B611A39-DA0D-537C-F107-10F08D5DF7D0}"/>
          </ac:picMkLst>
        </pc:picChg>
      </pc:sldChg>
      <pc:sldChg chg="addSp delSp modSp mod">
        <pc:chgData name="Claudia Neto" userId="1978e498790e8ae3" providerId="LiveId" clId="{AF8E7B5E-C05D-4AE3-AAFC-0D80DD41EAA8}" dt="2026-05-22T21:56:14.606" v="1748" actId="26606"/>
        <pc:sldMkLst>
          <pc:docMk/>
          <pc:sldMk cId="2212259390" sldId="300"/>
        </pc:sldMkLst>
        <pc:spChg chg="mod">
          <ac:chgData name="Claudia Neto" userId="1978e498790e8ae3" providerId="LiveId" clId="{AF8E7B5E-C05D-4AE3-AAFC-0D80DD41EAA8}" dt="2026-05-22T21:35:48.053" v="1456" actId="12788"/>
          <ac:spMkLst>
            <pc:docMk/>
            <pc:sldMk cId="2212259390" sldId="300"/>
            <ac:spMk id="2" creationId="{00000000-0000-0000-0000-000000000000}"/>
          </ac:spMkLst>
        </pc:spChg>
        <pc:spChg chg="mod">
          <ac:chgData name="Claudia Neto" userId="1978e498790e8ae3" providerId="LiveId" clId="{AF8E7B5E-C05D-4AE3-AAFC-0D80DD41EAA8}" dt="2026-05-22T21:39:13.320" v="1575" actId="14100"/>
          <ac:spMkLst>
            <pc:docMk/>
            <pc:sldMk cId="2212259390" sldId="300"/>
            <ac:spMk id="5" creationId="{00000000-0000-0000-0000-000000000000}"/>
          </ac:spMkLst>
        </pc:spChg>
        <pc:spChg chg="add mod">
          <ac:chgData name="Claudia Neto" userId="1978e498790e8ae3" providerId="LiveId" clId="{AF8E7B5E-C05D-4AE3-AAFC-0D80DD41EAA8}" dt="2026-05-22T21:56:14.606" v="1748" actId="26606"/>
          <ac:spMkLst>
            <pc:docMk/>
            <pc:sldMk cId="2212259390" sldId="300"/>
            <ac:spMk id="8" creationId="{4EADB7CA-3A32-0DDA-6792-F3D588230CC1}"/>
          </ac:spMkLst>
        </pc:spChg>
        <pc:spChg chg="add mod">
          <ac:chgData name="Claudia Neto" userId="1978e498790e8ae3" providerId="LiveId" clId="{AF8E7B5E-C05D-4AE3-AAFC-0D80DD41EAA8}" dt="2026-05-22T21:40:20.920" v="1592" actId="1076"/>
          <ac:spMkLst>
            <pc:docMk/>
            <pc:sldMk cId="2212259390" sldId="300"/>
            <ac:spMk id="10" creationId="{46558B87-DAC1-F4F1-5E33-ABF20BFB79C6}"/>
          </ac:spMkLst>
        </pc:spChg>
        <pc:picChg chg="add mod modCrop">
          <ac:chgData name="Claudia Neto" userId="1978e498790e8ae3" providerId="LiveId" clId="{AF8E7B5E-C05D-4AE3-AAFC-0D80DD41EAA8}" dt="2026-05-22T21:56:14.606" v="1748" actId="26606"/>
          <ac:picMkLst>
            <pc:docMk/>
            <pc:sldMk cId="2212259390" sldId="300"/>
            <ac:picMk id="7" creationId="{601849D0-CCB5-31E4-3B93-132B219110AF}"/>
          </ac:picMkLst>
        </pc:picChg>
      </pc:sldChg>
      <pc:sldChg chg="addSp delSp modSp add mod">
        <pc:chgData name="Claudia Neto" userId="1978e498790e8ae3" providerId="LiveId" clId="{AF8E7B5E-C05D-4AE3-AAFC-0D80DD41EAA8}" dt="2026-05-21T19:42:06.656" v="702" actId="207"/>
        <pc:sldMkLst>
          <pc:docMk/>
          <pc:sldMk cId="3448025550" sldId="307"/>
        </pc:sldMkLst>
        <pc:spChg chg="mod">
          <ac:chgData name="Claudia Neto" userId="1978e498790e8ae3" providerId="LiveId" clId="{AF8E7B5E-C05D-4AE3-AAFC-0D80DD41EAA8}" dt="2026-05-21T19:11:12.393" v="234" actId="1076"/>
          <ac:spMkLst>
            <pc:docMk/>
            <pc:sldMk cId="3448025550" sldId="307"/>
            <ac:spMk id="2" creationId="{67ADB8C7-2395-52DA-FCC6-3D2445371A93}"/>
          </ac:spMkLst>
        </pc:spChg>
        <pc:spChg chg="mod">
          <ac:chgData name="Claudia Neto" userId="1978e498790e8ae3" providerId="LiveId" clId="{AF8E7B5E-C05D-4AE3-AAFC-0D80DD41EAA8}" dt="2026-05-21T19:21:18.795" v="418" actId="6549"/>
          <ac:spMkLst>
            <pc:docMk/>
            <pc:sldMk cId="3448025550" sldId="307"/>
            <ac:spMk id="3" creationId="{753804C4-35DC-582F-B6D9-8B764C9B28B6}"/>
          </ac:spMkLst>
        </pc:spChg>
        <pc:spChg chg="mod">
          <ac:chgData name="Claudia Neto" userId="1978e498790e8ae3" providerId="LiveId" clId="{AF8E7B5E-C05D-4AE3-AAFC-0D80DD41EAA8}" dt="2026-05-21T19:20:26.443" v="348" actId="1076"/>
          <ac:spMkLst>
            <pc:docMk/>
            <pc:sldMk cId="3448025550" sldId="307"/>
            <ac:spMk id="12" creationId="{E42666C7-53D8-94E7-155C-3E875683E6A8}"/>
          </ac:spMkLst>
        </pc:spChg>
        <pc:spChg chg="mod">
          <ac:chgData name="Claudia Neto" userId="1978e498790e8ae3" providerId="LiveId" clId="{AF8E7B5E-C05D-4AE3-AAFC-0D80DD41EAA8}" dt="2026-05-21T19:13:19.280" v="249" actId="403"/>
          <ac:spMkLst>
            <pc:docMk/>
            <pc:sldMk cId="3448025550" sldId="307"/>
            <ac:spMk id="13" creationId="{572E592A-36F0-2E96-D056-89B49495E156}"/>
          </ac:spMkLst>
        </pc:spChg>
        <pc:spChg chg="mod">
          <ac:chgData name="Claudia Neto" userId="1978e498790e8ae3" providerId="LiveId" clId="{AF8E7B5E-C05D-4AE3-AAFC-0D80DD41EAA8}" dt="2026-05-21T19:13:19.280" v="249" actId="403"/>
          <ac:spMkLst>
            <pc:docMk/>
            <pc:sldMk cId="3448025550" sldId="307"/>
            <ac:spMk id="16" creationId="{2B0F003D-58A2-C4EC-EFD5-D92186BA8A7A}"/>
          </ac:spMkLst>
        </pc:spChg>
        <pc:spChg chg="mod">
          <ac:chgData name="Claudia Neto" userId="1978e498790e8ae3" providerId="LiveId" clId="{AF8E7B5E-C05D-4AE3-AAFC-0D80DD41EAA8}" dt="2026-05-21T19:13:19.280" v="249" actId="403"/>
          <ac:spMkLst>
            <pc:docMk/>
            <pc:sldMk cId="3448025550" sldId="307"/>
            <ac:spMk id="22" creationId="{E5E3E4F2-A457-7A3C-44A2-2EC1C7D8DEB2}"/>
          </ac:spMkLst>
        </pc:spChg>
        <pc:spChg chg="mod">
          <ac:chgData name="Claudia Neto" userId="1978e498790e8ae3" providerId="LiveId" clId="{AF8E7B5E-C05D-4AE3-AAFC-0D80DD41EAA8}" dt="2026-05-21T19:20:30.276" v="357" actId="1035"/>
          <ac:spMkLst>
            <pc:docMk/>
            <pc:sldMk cId="3448025550" sldId="307"/>
            <ac:spMk id="41" creationId="{2EF55480-D33E-0535-9709-AAAA7C217BDB}"/>
          </ac:spMkLst>
        </pc:spChg>
        <pc:spChg chg="mod">
          <ac:chgData name="Claudia Neto" userId="1978e498790e8ae3" providerId="LiveId" clId="{AF8E7B5E-C05D-4AE3-AAFC-0D80DD41EAA8}" dt="2026-05-21T19:20:53.564" v="392" actId="1035"/>
          <ac:spMkLst>
            <pc:docMk/>
            <pc:sldMk cId="3448025550" sldId="307"/>
            <ac:spMk id="42" creationId="{D1C1C840-1061-A0BA-D4F6-BC1B1750F9A7}"/>
          </ac:spMkLst>
        </pc:spChg>
        <pc:spChg chg="mod">
          <ac:chgData name="Claudia Neto" userId="1978e498790e8ae3" providerId="LiveId" clId="{AF8E7B5E-C05D-4AE3-AAFC-0D80DD41EAA8}" dt="2026-05-21T19:21:00.972" v="406" actId="1036"/>
          <ac:spMkLst>
            <pc:docMk/>
            <pc:sldMk cId="3448025550" sldId="307"/>
            <ac:spMk id="43" creationId="{90D012B2-DA90-2AC1-F7D9-400496B925AE}"/>
          </ac:spMkLst>
        </pc:spChg>
        <pc:spChg chg="mod">
          <ac:chgData name="Claudia Neto" userId="1978e498790e8ae3" providerId="LiveId" clId="{AF8E7B5E-C05D-4AE3-AAFC-0D80DD41EAA8}" dt="2026-05-21T19:20:42.661" v="371" actId="1037"/>
          <ac:spMkLst>
            <pc:docMk/>
            <pc:sldMk cId="3448025550" sldId="307"/>
            <ac:spMk id="56" creationId="{9C50C644-5680-03F4-15CE-D0DFC5AF3FDA}"/>
          </ac:spMkLst>
        </pc:spChg>
        <pc:spChg chg="mod">
          <ac:chgData name="Claudia Neto" userId="1978e498790e8ae3" providerId="LiveId" clId="{AF8E7B5E-C05D-4AE3-AAFC-0D80DD41EAA8}" dt="2026-05-21T19:42:02.265" v="701" actId="14100"/>
          <ac:spMkLst>
            <pc:docMk/>
            <pc:sldMk cId="3448025550" sldId="307"/>
            <ac:spMk id="57" creationId="{6F4CCD01-C957-0C8C-38AA-16587223A98A}"/>
          </ac:spMkLst>
        </pc:spChg>
        <pc:spChg chg="mod">
          <ac:chgData name="Claudia Neto" userId="1978e498790e8ae3" providerId="LiveId" clId="{AF8E7B5E-C05D-4AE3-AAFC-0D80DD41EAA8}" dt="2026-05-21T19:41:53.243" v="699" actId="207"/>
          <ac:spMkLst>
            <pc:docMk/>
            <pc:sldMk cId="3448025550" sldId="307"/>
            <ac:spMk id="58" creationId="{CE47EAA4-8367-2C97-5BEF-0F0723288C6C}"/>
          </ac:spMkLst>
        </pc:spChg>
        <pc:spChg chg="mod">
          <ac:chgData name="Claudia Neto" userId="1978e498790e8ae3" providerId="LiveId" clId="{AF8E7B5E-C05D-4AE3-AAFC-0D80DD41EAA8}" dt="2026-05-21T19:42:06.656" v="702" actId="207"/>
          <ac:spMkLst>
            <pc:docMk/>
            <pc:sldMk cId="3448025550" sldId="307"/>
            <ac:spMk id="61" creationId="{4B3F60D8-6905-DC50-4779-E43F4490CB2B}"/>
          </ac:spMkLst>
        </pc:spChg>
        <pc:spChg chg="mod">
          <ac:chgData name="Claudia Neto" userId="1978e498790e8ae3" providerId="LiveId" clId="{AF8E7B5E-C05D-4AE3-AAFC-0D80DD41EAA8}" dt="2026-05-21T19:20:19.754" v="347" actId="1076"/>
          <ac:spMkLst>
            <pc:docMk/>
            <pc:sldMk cId="3448025550" sldId="307"/>
            <ac:spMk id="63" creationId="{3B6C7B86-70F8-4B91-6515-7CC09CAAE88E}"/>
          </ac:spMkLst>
        </pc:spChg>
        <pc:grpChg chg="mod">
          <ac:chgData name="Claudia Neto" userId="1978e498790e8ae3" providerId="LiveId" clId="{AF8E7B5E-C05D-4AE3-AAFC-0D80DD41EAA8}" dt="2026-05-21T19:20:19.754" v="347" actId="1076"/>
          <ac:grpSpMkLst>
            <pc:docMk/>
            <pc:sldMk cId="3448025550" sldId="307"/>
            <ac:grpSpMk id="11" creationId="{51373323-3DE5-A8B4-76BE-0588BF7149A9}"/>
          </ac:grpSpMkLst>
        </pc:grpChg>
        <pc:grpChg chg="mod">
          <ac:chgData name="Claudia Neto" userId="1978e498790e8ae3" providerId="LiveId" clId="{AF8E7B5E-C05D-4AE3-AAFC-0D80DD41EAA8}" dt="2026-05-21T19:19:21.566" v="326" actId="1076"/>
          <ac:grpSpMkLst>
            <pc:docMk/>
            <pc:sldMk cId="3448025550" sldId="307"/>
            <ac:grpSpMk id="14" creationId="{BA31D07C-CAA8-E9B7-17EA-D26F6E2AC2AC}"/>
          </ac:grpSpMkLst>
        </pc:grpChg>
        <pc:grpChg chg="mod">
          <ac:chgData name="Claudia Neto" userId="1978e498790e8ae3" providerId="LiveId" clId="{AF8E7B5E-C05D-4AE3-AAFC-0D80DD41EAA8}" dt="2026-05-21T19:20:19.754" v="347" actId="1076"/>
          <ac:grpSpMkLst>
            <pc:docMk/>
            <pc:sldMk cId="3448025550" sldId="307"/>
            <ac:grpSpMk id="20" creationId="{88D0F36C-FD7D-4CFB-5936-743785CACD97}"/>
          </ac:grpSpMkLst>
        </pc:grpChg>
        <pc:grpChg chg="mod">
          <ac:chgData name="Claudia Neto" userId="1978e498790e8ae3" providerId="LiveId" clId="{AF8E7B5E-C05D-4AE3-AAFC-0D80DD41EAA8}" dt="2026-05-21T19:20:32.575" v="359" actId="1037"/>
          <ac:grpSpMkLst>
            <pc:docMk/>
            <pc:sldMk cId="3448025550" sldId="307"/>
            <ac:grpSpMk id="47" creationId="{48CB0A12-C9D3-6AC6-341F-63F18D2789F9}"/>
          </ac:grpSpMkLst>
        </pc:grpChg>
      </pc:sldChg>
      <pc:sldChg chg="addSp delSp modSp add mod">
        <pc:chgData name="Claudia Neto" userId="1978e498790e8ae3" providerId="LiveId" clId="{AF8E7B5E-C05D-4AE3-AAFC-0D80DD41EAA8}" dt="2026-05-23T21:15:25.342" v="1956" actId="1076"/>
        <pc:sldMkLst>
          <pc:docMk/>
          <pc:sldMk cId="3227213264" sldId="308"/>
        </pc:sldMkLst>
        <pc:spChg chg="mod">
          <ac:chgData name="Claudia Neto" userId="1978e498790e8ae3" providerId="LiveId" clId="{AF8E7B5E-C05D-4AE3-AAFC-0D80DD41EAA8}" dt="2026-05-22T19:59:59.626" v="1091" actId="20577"/>
          <ac:spMkLst>
            <pc:docMk/>
            <pc:sldMk cId="3227213264" sldId="308"/>
            <ac:spMk id="2" creationId="{D7D8CAAB-AC10-1866-2C3D-C168BECB5280}"/>
          </ac:spMkLst>
        </pc:spChg>
        <pc:spChg chg="add mod">
          <ac:chgData name="Claudia Neto" userId="1978e498790e8ae3" providerId="LiveId" clId="{AF8E7B5E-C05D-4AE3-AAFC-0D80DD41EAA8}" dt="2026-05-23T21:15:25.342" v="1956" actId="1076"/>
          <ac:spMkLst>
            <pc:docMk/>
            <pc:sldMk cId="3227213264" sldId="308"/>
            <ac:spMk id="11" creationId="{00000000-0000-0000-0000-000000000000}"/>
          </ac:spMkLst>
        </pc:spChg>
        <pc:picChg chg="add mod">
          <ac:chgData name="Claudia Neto" userId="1978e498790e8ae3" providerId="LiveId" clId="{AF8E7B5E-C05D-4AE3-AAFC-0D80DD41EAA8}" dt="2026-05-22T22:01:00.387" v="1792" actId="1076"/>
          <ac:picMkLst>
            <pc:docMk/>
            <pc:sldMk cId="3227213264" sldId="308"/>
            <ac:picMk id="3" creationId="{E4527874-17BC-D476-F354-2561EF061B26}"/>
          </ac:picMkLst>
        </pc:picChg>
        <pc:picChg chg="add del mod replId">
          <ac:chgData name="Claudia Neto" userId="1978e498790e8ae3" providerId="LiveId" clId="{AF8E7B5E-C05D-4AE3-AAFC-0D80DD41EAA8}" dt="2026-05-22T20:45:40.959" v="1169" actId="1076"/>
          <ac:picMkLst>
            <pc:docMk/>
            <pc:sldMk cId="3227213264" sldId="308"/>
            <ac:picMk id="1026" creationId="{0C6BFCA7-36C9-F961-25F3-4A13EA2D6D58}"/>
          </ac:picMkLst>
        </pc:picChg>
      </pc:sldChg>
      <pc:sldChg chg="addSp delSp modSp add mod">
        <pc:chgData name="Claudia Neto" userId="1978e498790e8ae3" providerId="LiveId" clId="{AF8E7B5E-C05D-4AE3-AAFC-0D80DD41EAA8}" dt="2026-05-22T22:00:10.462" v="1784" actId="1076"/>
        <pc:sldMkLst>
          <pc:docMk/>
          <pc:sldMk cId="872471165" sldId="309"/>
        </pc:sldMkLst>
        <pc:spChg chg="add mod">
          <ac:chgData name="Claudia Neto" userId="1978e498790e8ae3" providerId="LiveId" clId="{AF8E7B5E-C05D-4AE3-AAFC-0D80DD41EAA8}" dt="2026-05-22T21:58:07.730" v="1766" actId="1076"/>
          <ac:spMkLst>
            <pc:docMk/>
            <pc:sldMk cId="872471165" sldId="309"/>
            <ac:spMk id="2" creationId="{00000000-0000-0000-0000-000000000000}"/>
          </ac:spMkLst>
        </pc:spChg>
        <pc:spChg chg="add mod">
          <ac:chgData name="Claudia Neto" userId="1978e498790e8ae3" providerId="LiveId" clId="{AF8E7B5E-C05D-4AE3-AAFC-0D80DD41EAA8}" dt="2026-05-22T21:59:48.635" v="1780" actId="1076"/>
          <ac:spMkLst>
            <pc:docMk/>
            <pc:sldMk cId="872471165" sldId="309"/>
            <ac:spMk id="3" creationId="{00000000-0000-0000-0000-000000000000}"/>
          </ac:spMkLst>
        </pc:spChg>
        <pc:spChg chg="add mod">
          <ac:chgData name="Claudia Neto" userId="1978e498790e8ae3" providerId="LiveId" clId="{AF8E7B5E-C05D-4AE3-AAFC-0D80DD41EAA8}" dt="2026-05-22T21:59:48.635" v="1780" actId="1076"/>
          <ac:spMkLst>
            <pc:docMk/>
            <pc:sldMk cId="872471165" sldId="309"/>
            <ac:spMk id="20" creationId="{00000000-0000-0000-0000-000000000000}"/>
          </ac:spMkLst>
        </pc:spChg>
        <pc:spChg chg="mod">
          <ac:chgData name="Claudia Neto" userId="1978e498790e8ae3" providerId="LiveId" clId="{AF8E7B5E-C05D-4AE3-AAFC-0D80DD41EAA8}" dt="2026-05-22T21:59:48.635" v="1780" actId="1076"/>
          <ac:spMkLst>
            <pc:docMk/>
            <pc:sldMk cId="872471165" sldId="309"/>
            <ac:spMk id="21" creationId="{00000000-0000-0000-0000-000000000000}"/>
          </ac:spMkLst>
        </pc:spChg>
        <pc:spChg chg="add mod">
          <ac:chgData name="Claudia Neto" userId="1978e498790e8ae3" providerId="LiveId" clId="{AF8E7B5E-C05D-4AE3-AAFC-0D80DD41EAA8}" dt="2026-05-22T21:59:48.635" v="1780" actId="1076"/>
          <ac:spMkLst>
            <pc:docMk/>
            <pc:sldMk cId="872471165" sldId="309"/>
            <ac:spMk id="22" creationId="{00000000-0000-0000-0000-000000000000}"/>
          </ac:spMkLst>
        </pc:spChg>
        <pc:spChg chg="add mod">
          <ac:chgData name="Claudia Neto" userId="1978e498790e8ae3" providerId="LiveId" clId="{AF8E7B5E-C05D-4AE3-AAFC-0D80DD41EAA8}" dt="2026-05-22T21:59:48.635" v="1780" actId="1076"/>
          <ac:spMkLst>
            <pc:docMk/>
            <pc:sldMk cId="872471165" sldId="309"/>
            <ac:spMk id="23" creationId="{00000000-0000-0000-0000-000000000000}"/>
          </ac:spMkLst>
        </pc:spChg>
        <pc:spChg chg="mod">
          <ac:chgData name="Claudia Neto" userId="1978e498790e8ae3" providerId="LiveId" clId="{AF8E7B5E-C05D-4AE3-AAFC-0D80DD41EAA8}" dt="2026-05-22T21:59:48.635" v="1780" actId="1076"/>
          <ac:spMkLst>
            <pc:docMk/>
            <pc:sldMk cId="872471165" sldId="309"/>
            <ac:spMk id="24" creationId="{00000000-0000-0000-0000-000000000000}"/>
          </ac:spMkLst>
        </pc:spChg>
        <pc:spChg chg="mod">
          <ac:chgData name="Claudia Neto" userId="1978e498790e8ae3" providerId="LiveId" clId="{AF8E7B5E-C05D-4AE3-AAFC-0D80DD41EAA8}" dt="2026-05-22T21:59:48.635" v="1780" actId="1076"/>
          <ac:spMkLst>
            <pc:docMk/>
            <pc:sldMk cId="872471165" sldId="309"/>
            <ac:spMk id="28" creationId="{00000000-0000-0000-0000-000000000000}"/>
          </ac:spMkLst>
        </pc:spChg>
        <pc:spChg chg="mod">
          <ac:chgData name="Claudia Neto" userId="1978e498790e8ae3" providerId="LiveId" clId="{AF8E7B5E-C05D-4AE3-AAFC-0D80DD41EAA8}" dt="2026-05-22T22:00:04.388" v="1783" actId="1076"/>
          <ac:spMkLst>
            <pc:docMk/>
            <pc:sldMk cId="872471165" sldId="309"/>
            <ac:spMk id="30" creationId="{00000000-0000-0000-0000-000000000000}"/>
          </ac:spMkLst>
        </pc:spChg>
        <pc:picChg chg="mod">
          <ac:chgData name="Claudia Neto" userId="1978e498790e8ae3" providerId="LiveId" clId="{AF8E7B5E-C05D-4AE3-AAFC-0D80DD41EAA8}" dt="2026-05-22T22:00:10.462" v="1784" actId="1076"/>
          <ac:picMkLst>
            <pc:docMk/>
            <pc:sldMk cId="872471165" sldId="309"/>
            <ac:picMk id="40" creationId="{00000000-0000-0000-0000-000000000000}"/>
          </ac:picMkLst>
        </pc:picChg>
      </pc:sldChg>
      <pc:sldChg chg="addSp delSp modSp add mod">
        <pc:chgData name="Claudia Neto" userId="1978e498790e8ae3" providerId="LiveId" clId="{AF8E7B5E-C05D-4AE3-AAFC-0D80DD41EAA8}" dt="2026-05-22T21:21:29.215" v="1336" actId="1076"/>
        <pc:sldMkLst>
          <pc:docMk/>
          <pc:sldMk cId="1476088479" sldId="311"/>
        </pc:sldMkLst>
        <pc:spChg chg="add mod">
          <ac:chgData name="Claudia Neto" userId="1978e498790e8ae3" providerId="LiveId" clId="{AF8E7B5E-C05D-4AE3-AAFC-0D80DD41EAA8}" dt="2026-05-22T21:21:29.215" v="1336" actId="1076"/>
          <ac:spMkLst>
            <pc:docMk/>
            <pc:sldMk cId="1476088479" sldId="311"/>
            <ac:spMk id="5" creationId="{37148491-2A37-33C5-74F8-46D388CBB6D5}"/>
          </ac:spMkLst>
        </pc:spChg>
        <pc:spChg chg="add mod">
          <ac:chgData name="Claudia Neto" userId="1978e498790e8ae3" providerId="LiveId" clId="{AF8E7B5E-C05D-4AE3-AAFC-0D80DD41EAA8}" dt="2026-05-22T21:12:25.753" v="1263" actId="1076"/>
          <ac:spMkLst>
            <pc:docMk/>
            <pc:sldMk cId="1476088479" sldId="311"/>
            <ac:spMk id="6" creationId="{A761E340-58D2-9B14-3DF4-E577BC2033EA}"/>
          </ac:spMkLst>
        </pc:spChg>
        <pc:spChg chg="add mod">
          <ac:chgData name="Claudia Neto" userId="1978e498790e8ae3" providerId="LiveId" clId="{AF8E7B5E-C05D-4AE3-AAFC-0D80DD41EAA8}" dt="2026-05-22T21:12:30.751" v="1264" actId="1076"/>
          <ac:spMkLst>
            <pc:docMk/>
            <pc:sldMk cId="1476088479" sldId="311"/>
            <ac:spMk id="7" creationId="{7A712FBE-8EF0-E96A-D72A-A547E0FD4194}"/>
          </ac:spMkLst>
        </pc:spChg>
        <pc:picChg chg="add mod">
          <ac:chgData name="Claudia Neto" userId="1978e498790e8ae3" providerId="LiveId" clId="{AF8E7B5E-C05D-4AE3-AAFC-0D80DD41EAA8}" dt="2026-05-22T21:20:03.114" v="1333" actId="1076"/>
          <ac:picMkLst>
            <pc:docMk/>
            <pc:sldMk cId="1476088479" sldId="311"/>
            <ac:picMk id="10" creationId="{B3215A5A-9E58-394F-F461-479459FD8EBE}"/>
          </ac:picMkLst>
        </pc:picChg>
        <pc:picChg chg="add mod">
          <ac:chgData name="Claudia Neto" userId="1978e498790e8ae3" providerId="LiveId" clId="{AF8E7B5E-C05D-4AE3-AAFC-0D80DD41EAA8}" dt="2026-05-22T21:19:50.945" v="1329" actId="1076"/>
          <ac:picMkLst>
            <pc:docMk/>
            <pc:sldMk cId="1476088479" sldId="311"/>
            <ac:picMk id="12" creationId="{6DD9E9CE-91D3-4360-B4AA-60C0F344F319}"/>
          </ac:picMkLst>
        </pc:picChg>
        <pc:picChg chg="add mod ord">
          <ac:chgData name="Claudia Neto" userId="1978e498790e8ae3" providerId="LiveId" clId="{AF8E7B5E-C05D-4AE3-AAFC-0D80DD41EAA8}" dt="2026-05-22T21:20:00.281" v="1332" actId="1076"/>
          <ac:picMkLst>
            <pc:docMk/>
            <pc:sldMk cId="1476088479" sldId="311"/>
            <ac:picMk id="14" creationId="{ACACCC99-736F-F2B3-FA71-E9CAA59EBC64}"/>
          </ac:picMkLst>
        </pc:picChg>
        <pc:picChg chg="add mod modCrop">
          <ac:chgData name="Claudia Neto" userId="1978e498790e8ae3" providerId="LiveId" clId="{AF8E7B5E-C05D-4AE3-AAFC-0D80DD41EAA8}" dt="2026-05-22T21:19:58.132" v="1331" actId="1076"/>
          <ac:picMkLst>
            <pc:docMk/>
            <pc:sldMk cId="1476088479" sldId="311"/>
            <ac:picMk id="16" creationId="{C7C9B9D8-3E18-5C0D-CF28-3B74360DAAE7}"/>
          </ac:picMkLst>
        </pc:picChg>
      </pc:sldChg>
      <pc:sldChg chg="addSp delSp modSp add mod">
        <pc:chgData name="Claudia Neto" userId="1978e498790e8ae3" providerId="LiveId" clId="{AF8E7B5E-C05D-4AE3-AAFC-0D80DD41EAA8}" dt="2026-05-23T07:11:44.898" v="1954" actId="20577"/>
        <pc:sldMkLst>
          <pc:docMk/>
          <pc:sldMk cId="4161392274" sldId="313"/>
        </pc:sldMkLst>
        <pc:spChg chg="mod">
          <ac:chgData name="Claudia Neto" userId="1978e498790e8ae3" providerId="LiveId" clId="{AF8E7B5E-C05D-4AE3-AAFC-0D80DD41EAA8}" dt="2026-05-23T07:10:49.755" v="1939" actId="12788"/>
          <ac:spMkLst>
            <pc:docMk/>
            <pc:sldMk cId="4161392274" sldId="313"/>
            <ac:spMk id="2" creationId="{1A30B485-BDB1-396D-1038-4B564F2431DE}"/>
          </ac:spMkLst>
        </pc:spChg>
        <pc:spChg chg="mod">
          <ac:chgData name="Claudia Neto" userId="1978e498790e8ae3" providerId="LiveId" clId="{AF8E7B5E-C05D-4AE3-AAFC-0D80DD41EAA8}" dt="2026-05-23T07:11:44.898" v="1954" actId="20577"/>
          <ac:spMkLst>
            <pc:docMk/>
            <pc:sldMk cId="4161392274" sldId="313"/>
            <ac:spMk id="5" creationId="{570D2200-651E-3BBD-BEA3-E2EB57BF09E7}"/>
          </ac:spMkLst>
        </pc:spChg>
        <pc:spChg chg="add del">
          <ac:chgData name="Claudia Neto" userId="1978e498790e8ae3" providerId="LiveId" clId="{AF8E7B5E-C05D-4AE3-AAFC-0D80DD41EAA8}" dt="2026-05-23T05:31:39.544" v="1886" actId="478"/>
          <ac:spMkLst>
            <pc:docMk/>
            <pc:sldMk cId="4161392274" sldId="313"/>
            <ac:spMk id="8" creationId="{8606EC42-C60E-1483-1C9B-FBE327FECAEC}"/>
          </ac:spMkLst>
        </pc:spChg>
        <pc:spChg chg="add del">
          <ac:chgData name="Claudia Neto" userId="1978e498790e8ae3" providerId="LiveId" clId="{AF8E7B5E-C05D-4AE3-AAFC-0D80DD41EAA8}" dt="2026-05-22T21:50:56.796" v="1724" actId="26606"/>
          <ac:spMkLst>
            <pc:docMk/>
            <pc:sldMk cId="4161392274" sldId="313"/>
            <ac:spMk id="10" creationId="{6B3E6D4B-966D-82CB-47B2-D32C135B0C51}"/>
          </ac:spMkLst>
        </pc:spChg>
        <pc:picChg chg="add del mod modCrop">
          <ac:chgData name="Claudia Neto" userId="1978e498790e8ae3" providerId="LiveId" clId="{AF8E7B5E-C05D-4AE3-AAFC-0D80DD41EAA8}" dt="2026-05-22T21:56:14.606" v="1748" actId="26606"/>
          <ac:picMkLst>
            <pc:docMk/>
            <pc:sldMk cId="4161392274" sldId="313"/>
            <ac:picMk id="4" creationId="{3D28F732-6BED-190D-F0B9-3D9A7D2C0F0D}"/>
          </ac:picMkLst>
        </pc:picChg>
        <pc:picChg chg="add del">
          <ac:chgData name="Claudia Neto" userId="1978e498790e8ae3" providerId="LiveId" clId="{AF8E7B5E-C05D-4AE3-AAFC-0D80DD41EAA8}" dt="2026-05-22T21:50:56.796" v="1724" actId="26606"/>
          <ac:picMkLst>
            <pc:docMk/>
            <pc:sldMk cId="4161392274" sldId="313"/>
            <ac:picMk id="7" creationId="{A96EAC28-2EDA-C9AE-1EDA-B6E910665436}"/>
          </ac:picMkLst>
        </pc:picChg>
        <pc:picChg chg="add del mod modCrop">
          <ac:chgData name="Claudia Neto" userId="1978e498790e8ae3" providerId="LiveId" clId="{AF8E7B5E-C05D-4AE3-AAFC-0D80DD41EAA8}" dt="2026-05-22T21:56:14.606" v="1748" actId="26606"/>
          <ac:picMkLst>
            <pc:docMk/>
            <pc:sldMk cId="4161392274" sldId="313"/>
            <ac:picMk id="9" creationId="{AF60C165-C986-FEF5-89A8-27A999713A0D}"/>
          </ac:picMkLst>
        </pc:picChg>
      </pc:sldChg>
      <pc:sldChg chg="addSp delSp modSp add del mod modNotesTx">
        <pc:chgData name="Claudia Neto" userId="1978e498790e8ae3" providerId="LiveId" clId="{AF8E7B5E-C05D-4AE3-AAFC-0D80DD41EAA8}" dt="2026-05-24T20:22:00.552" v="2506" actId="20577"/>
        <pc:sldMkLst>
          <pc:docMk/>
          <pc:sldMk cId="1465223710" sldId="314"/>
        </pc:sldMkLst>
        <pc:spChg chg="mod">
          <ac:chgData name="Claudia Neto" userId="1978e498790e8ae3" providerId="LiveId" clId="{AF8E7B5E-C05D-4AE3-AAFC-0D80DD41EAA8}" dt="2026-05-22T21:50:49.672" v="1720" actId="12788"/>
          <ac:spMkLst>
            <pc:docMk/>
            <pc:sldMk cId="1465223710" sldId="314"/>
            <ac:spMk id="2" creationId="{48106AAC-F177-1507-018A-AE417BD96F65}"/>
          </ac:spMkLst>
        </pc:spChg>
        <pc:spChg chg="add mod">
          <ac:chgData name="Claudia Neto" userId="1978e498790e8ae3" providerId="LiveId" clId="{AF8E7B5E-C05D-4AE3-AAFC-0D80DD41EAA8}" dt="2026-05-22T21:51:26.439" v="1728" actId="1076"/>
          <ac:spMkLst>
            <pc:docMk/>
            <pc:sldMk cId="1465223710" sldId="314"/>
            <ac:spMk id="5" creationId="{FB93EB6A-0262-78F5-58BC-75B83A491853}"/>
          </ac:spMkLst>
        </pc:spChg>
        <pc:spChg chg="add mod">
          <ac:chgData name="Claudia Neto" userId="1978e498790e8ae3" providerId="LiveId" clId="{AF8E7B5E-C05D-4AE3-AAFC-0D80DD41EAA8}" dt="2026-05-24T20:22:00.552" v="2506" actId="20577"/>
          <ac:spMkLst>
            <pc:docMk/>
            <pc:sldMk cId="1465223710" sldId="314"/>
            <ac:spMk id="7" creationId="{BD55D8B2-3CF4-4C91-02B3-BD3D84587549}"/>
          </ac:spMkLst>
        </pc:spChg>
        <pc:graphicFrameChg chg="add mod modGraphic">
          <ac:chgData name="Claudia Neto" userId="1978e498790e8ae3" providerId="LiveId" clId="{AF8E7B5E-C05D-4AE3-AAFC-0D80DD41EAA8}" dt="2026-05-23T22:20:23.454" v="2166" actId="14100"/>
          <ac:graphicFrameMkLst>
            <pc:docMk/>
            <pc:sldMk cId="1465223710" sldId="314"/>
            <ac:graphicFrameMk id="4" creationId="{ED5FADBF-20F4-C9B7-A9E6-2DBC3080C103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07/06/2026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07/06/2026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58614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61892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312BC-6774-2D43-8E9B-F9837F0A5732}" type="slidenum">
              <a:rPr lang="it-IT" smtClean="0"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312BC-6774-2D43-8E9B-F9837F0A5732}" type="slidenum">
              <a:rPr lang="it-IT" smtClean="0"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312BC-6774-2D43-8E9B-F9837F0A5732}" type="slidenum">
              <a:rPr lang="it-IT" smtClean="0"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2D6DE-24AB-310C-F731-33B2A02FB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EE718E0-5C9D-C613-9562-04C6CFC4C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F25476C-D97E-91B4-FF39-7E5C6076A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it-IT" sz="1200" dirty="0">
              <a:solidFill>
                <a:srgbClr val="333333"/>
              </a:solidFill>
              <a:latin typeface="+mn-lt"/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53CF9E-8519-9CAD-43EF-91B4F1C2E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0992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7093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1AA22-8BCD-4BAA-A26A-E2F8A407D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9FBB367-0972-4891-C9FD-A198789B3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0F5D76B-83C6-A8A5-D9AE-D09EF22D2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2D4D4B-0F73-840B-B246-722B42A76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312BC-6774-2D43-8E9B-F9837F0A573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369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6758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312BC-6774-2D43-8E9B-F9837F0A573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373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5F4B0-566B-379C-24F5-7A517BA4B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E80A312-BE3C-B983-5747-5A77388CDC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F26E778-F128-32F7-EF21-7E3118F51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625228-96A0-EBD2-C779-3EEEF908C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312BC-6774-2D43-8E9B-F9837F0A573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46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537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solidFill>
                <a:srgbClr val="333333"/>
              </a:solidFill>
              <a:latin typeface="+mn-lt"/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5680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312BC-6774-2D43-8E9B-F9837F0A5732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886372" y="0"/>
            <a:ext cx="153926" cy="6858000"/>
          </a:xfrm>
          <a:prstGeom prst="rect">
            <a:avLst/>
          </a:prstGeom>
          <a:solidFill>
            <a:srgbClr val="C6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374D8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rgbClr val="C6152A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43519" y="3841"/>
            <a:ext cx="153926" cy="6858000"/>
          </a:xfrm>
          <a:prstGeom prst="rect">
            <a:avLst/>
          </a:prstGeom>
          <a:solidFill>
            <a:srgbClr val="1A4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08CC7C5-4111-8B76-BCDF-1E77A7CE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07/06/2026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6159" y="703385"/>
            <a:ext cx="6559098" cy="3060053"/>
          </a:xfrm>
        </p:spPr>
        <p:txBody>
          <a:bodyPr>
            <a:noAutofit/>
          </a:bodyPr>
          <a:lstStyle/>
          <a:p>
            <a:r>
              <a:rPr lang="it-IT" sz="3600" dirty="0"/>
              <a:t>Efficacia comparativa della Sleeve </a:t>
            </a:r>
            <a:r>
              <a:rPr lang="it-IT" sz="3600" dirty="0" err="1"/>
              <a:t>Gastrectomy</a:t>
            </a:r>
            <a:r>
              <a:rPr lang="it-IT" sz="3600" dirty="0"/>
              <a:t> e della Semaglutide nei pazienti con sindrome metabolica: Studio prospettico di </a:t>
            </a:r>
            <a:r>
              <a:rPr lang="it-IT" sz="3600" dirty="0" err="1"/>
              <a:t>real</a:t>
            </a:r>
            <a:r>
              <a:rPr lang="it-IT" sz="3600" dirty="0"/>
              <a:t>-world </a:t>
            </a:r>
            <a:r>
              <a:rPr lang="it-IT" sz="3600" dirty="0" err="1"/>
              <a:t>evidence</a:t>
            </a:r>
            <a:endParaRPr lang="it-IT" sz="36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7706" y="4459065"/>
            <a:ext cx="7616651" cy="2172846"/>
          </a:xfrm>
        </p:spPr>
        <p:txBody>
          <a:bodyPr>
            <a:normAutofit/>
          </a:bodyPr>
          <a:lstStyle/>
          <a:p>
            <a:r>
              <a:rPr lang="it-IT" dirty="0"/>
              <a:t>Relatrice:</a:t>
            </a:r>
            <a:r>
              <a:rPr lang="it-IT" b="1" dirty="0"/>
              <a:t> CLAUDIA NETO</a:t>
            </a:r>
          </a:p>
          <a:p>
            <a:r>
              <a:rPr lang="it-IT" b="1" dirty="0" err="1"/>
              <a:t>Godfather</a:t>
            </a:r>
            <a:r>
              <a:rPr lang="it-IT" b="1" dirty="0"/>
              <a:t>: PROF. ANTONINO AGRUSA</a:t>
            </a:r>
          </a:p>
          <a:p>
            <a:r>
              <a:rPr lang="it-IT" sz="1400" b="1" dirty="0" err="1"/>
              <a:t>Uosd</a:t>
            </a:r>
            <a:r>
              <a:rPr lang="it-IT" sz="1400" b="1" dirty="0"/>
              <a:t> chirurgia laparoscopica</a:t>
            </a:r>
          </a:p>
          <a:p>
            <a:r>
              <a:rPr lang="it-IT" sz="1400" b="1" dirty="0"/>
              <a:t>Policlinico Universitario “Paolo Giaccone” di Palermo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FDEC3-16D2-F527-02BD-E7B9E64EB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>
          <a:xfrm>
            <a:off x="1967449" y="105907"/>
            <a:ext cx="8257102" cy="600000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>
              <a:lnSpc>
                <a:spcPts val="5880"/>
              </a:lnSpc>
            </a:pPr>
            <a:r>
              <a:rPr lang="it-IT" sz="4000" b="1" dirty="0">
                <a:solidFill>
                  <a:srgbClr val="374D81"/>
                </a:solidFill>
                <a:latin typeface="Calibri"/>
                <a:cs typeface="Calibri"/>
              </a:rPr>
              <a:t>Materiali e Metodi</a:t>
            </a:r>
          </a:p>
        </p:txBody>
      </p:sp>
      <p:sp>
        <p:nvSpPr>
          <p:cNvPr id="3" name="Subtitle"/>
          <p:cNvSpPr txBox="1"/>
          <p:nvPr/>
        </p:nvSpPr>
        <p:spPr>
          <a:xfrm>
            <a:off x="399341" y="1166191"/>
            <a:ext cx="5283367" cy="445110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it-IT" sz="2800" b="1" dirty="0">
                <a:solidFill>
                  <a:srgbClr val="374D81"/>
                </a:solidFill>
                <a:latin typeface="Calibri"/>
              </a:rPr>
              <a:t>Follow-up e Valutazione</a:t>
            </a:r>
          </a:p>
        </p:txBody>
      </p:sp>
      <p:sp>
        <p:nvSpPr>
          <p:cNvPr id="20" name="T0Circle"/>
          <p:cNvSpPr/>
          <p:nvPr/>
        </p:nvSpPr>
        <p:spPr>
          <a:xfrm>
            <a:off x="1442990" y="1698798"/>
            <a:ext cx="990631" cy="1001498"/>
          </a:xfrm>
          <a:prstGeom prst="ellipse">
            <a:avLst/>
          </a:prstGeom>
          <a:solidFill>
            <a:srgbClr val="374D81"/>
          </a:solidFill>
          <a:ln w="0">
            <a:noFill/>
          </a:ln>
        </p:spPr>
        <p:txBody>
          <a:bodyPr anchor="ctr" anchorCtr="1"/>
          <a:lstStyle/>
          <a:p>
            <a:pPr algn="ctr"/>
            <a:r>
              <a:rPr lang="it-IT" sz="2400" b="1" dirty="0">
                <a:solidFill>
                  <a:srgbClr val="FFFFFF"/>
                </a:solidFill>
                <a:latin typeface="Calibri"/>
              </a:rPr>
              <a:t>T0</a:t>
            </a:r>
          </a:p>
        </p:txBody>
      </p:sp>
      <p:sp>
        <p:nvSpPr>
          <p:cNvPr id="21" name="T0Label"/>
          <p:cNvSpPr txBox="1"/>
          <p:nvPr/>
        </p:nvSpPr>
        <p:spPr>
          <a:xfrm>
            <a:off x="1167814" y="2796625"/>
            <a:ext cx="1540982" cy="38947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it-IT" dirty="0">
                <a:solidFill>
                  <a:srgbClr val="666666"/>
                </a:solidFill>
                <a:latin typeface="Calibri"/>
              </a:rPr>
              <a:t>Baseline</a:t>
            </a:r>
          </a:p>
        </p:txBody>
      </p:sp>
      <p:sp>
        <p:nvSpPr>
          <p:cNvPr id="22" name="Arrow"/>
          <p:cNvSpPr/>
          <p:nvPr/>
        </p:nvSpPr>
        <p:spPr>
          <a:xfrm>
            <a:off x="2492746" y="2117212"/>
            <a:ext cx="1320842" cy="22255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0"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28" name="ArrowLabel"/>
          <p:cNvSpPr txBox="1"/>
          <p:nvPr/>
        </p:nvSpPr>
        <p:spPr>
          <a:xfrm>
            <a:off x="2492746" y="1805934"/>
            <a:ext cx="1320842" cy="33383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it-IT" sz="1600" i="1" dirty="0">
                <a:solidFill>
                  <a:srgbClr val="374D81"/>
                </a:solidFill>
                <a:latin typeface="Calibri"/>
              </a:rPr>
              <a:t>6 mesi</a:t>
            </a:r>
          </a:p>
        </p:txBody>
      </p:sp>
      <p:sp>
        <p:nvSpPr>
          <p:cNvPr id="23" name="T6Circle"/>
          <p:cNvSpPr/>
          <p:nvPr/>
        </p:nvSpPr>
        <p:spPr>
          <a:xfrm>
            <a:off x="3950926" y="1698798"/>
            <a:ext cx="990631" cy="1001498"/>
          </a:xfrm>
          <a:prstGeom prst="ellipse">
            <a:avLst/>
          </a:prstGeom>
          <a:solidFill>
            <a:srgbClr val="5B9BD5"/>
          </a:solidFill>
          <a:ln w="0">
            <a:noFill/>
          </a:ln>
        </p:spPr>
        <p:txBody>
          <a:bodyPr anchor="ctr" anchorCtr="1"/>
          <a:lstStyle/>
          <a:p>
            <a:pPr algn="ctr"/>
            <a:r>
              <a:rPr lang="it-IT" sz="2400" b="1">
                <a:solidFill>
                  <a:srgbClr val="FFFFFF"/>
                </a:solidFill>
                <a:latin typeface="Calibri"/>
              </a:rPr>
              <a:t>T6</a:t>
            </a:r>
          </a:p>
        </p:txBody>
      </p:sp>
      <p:sp>
        <p:nvSpPr>
          <p:cNvPr id="24" name="T6Label"/>
          <p:cNvSpPr txBox="1"/>
          <p:nvPr/>
        </p:nvSpPr>
        <p:spPr>
          <a:xfrm>
            <a:off x="3675750" y="2796624"/>
            <a:ext cx="1540982" cy="38947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it-IT" dirty="0">
                <a:solidFill>
                  <a:srgbClr val="666666"/>
                </a:solidFill>
                <a:latin typeface="Calibri"/>
              </a:rPr>
              <a:t>6 mesi</a:t>
            </a:r>
          </a:p>
        </p:txBody>
      </p:sp>
      <p:sp>
        <p:nvSpPr>
          <p:cNvPr id="30" name="ParamsLeft"/>
          <p:cNvSpPr txBox="1"/>
          <p:nvPr/>
        </p:nvSpPr>
        <p:spPr>
          <a:xfrm>
            <a:off x="1367211" y="3429000"/>
            <a:ext cx="4200000" cy="3600000"/>
          </a:xfrm>
          <a:prstGeom prst="rect">
            <a:avLst/>
          </a:prstGeom>
          <a:noFill/>
        </p:spPr>
        <p:txBody>
          <a:bodyPr wrap="square" lIns="91440" tIns="45720" rIns="91440" bIns="45720" rtlCol="0"/>
          <a:lstStyle/>
          <a:p>
            <a:pPr algn="l">
              <a:spcAft>
                <a:spcPts val="400"/>
              </a:spcAft>
            </a:pPr>
            <a:r>
              <a:rPr lang="it-IT" sz="2000" b="1" dirty="0">
                <a:solidFill>
                  <a:srgbClr val="374D81"/>
                </a:solidFill>
                <a:latin typeface="Calibri"/>
              </a:rPr>
              <a:t>Parametri valutati:</a:t>
            </a: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rgbClr val="333333"/>
                </a:solidFill>
                <a:latin typeface="Calibri"/>
              </a:rPr>
              <a:t>Peso, BMI, Circonferenza vita</a:t>
            </a: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rgbClr val="333333"/>
                </a:solidFill>
                <a:latin typeface="Calibri"/>
              </a:rPr>
              <a:t>Glicemia, </a:t>
            </a:r>
            <a:r>
              <a:rPr lang="it-IT" dirty="0" err="1">
                <a:solidFill>
                  <a:srgbClr val="333333"/>
                </a:solidFill>
                <a:latin typeface="Calibri"/>
              </a:rPr>
              <a:t>Insulinemia</a:t>
            </a:r>
            <a:r>
              <a:rPr lang="it-IT" dirty="0">
                <a:solidFill>
                  <a:srgbClr val="333333"/>
                </a:solidFill>
                <a:latin typeface="Calibri"/>
              </a:rPr>
              <a:t>, HbA1c</a:t>
            </a: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rgbClr val="333333"/>
                </a:solidFill>
                <a:latin typeface="Calibri"/>
              </a:rPr>
              <a:t>Col. totale, LDL-C, HDL-C, Trigliceridi</a:t>
            </a: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rgbClr val="333333"/>
                </a:solidFill>
                <a:latin typeface="Calibri"/>
              </a:rPr>
              <a:t>AST, ALT, Creatinina, </a:t>
            </a:r>
            <a:r>
              <a:rPr lang="it-IT" dirty="0" err="1">
                <a:solidFill>
                  <a:srgbClr val="333333"/>
                </a:solidFill>
                <a:latin typeface="Calibri"/>
              </a:rPr>
              <a:t>eGFR</a:t>
            </a:r>
            <a:endParaRPr lang="it-IT" dirty="0">
              <a:solidFill>
                <a:srgbClr val="333333"/>
              </a:solidFill>
              <a:latin typeface="Calibri"/>
            </a:endParaRP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rgbClr val="333333"/>
                </a:solidFill>
                <a:latin typeface="Calibri"/>
              </a:rPr>
              <a:t>VAI (</a:t>
            </a:r>
            <a:r>
              <a:rPr lang="it-IT" dirty="0" err="1">
                <a:solidFill>
                  <a:srgbClr val="333333"/>
                </a:solidFill>
                <a:latin typeface="Calibri"/>
              </a:rPr>
              <a:t>Visceral</a:t>
            </a:r>
            <a:r>
              <a:rPr lang="it-IT" dirty="0">
                <a:solidFill>
                  <a:srgbClr val="333333"/>
                </a:solidFill>
                <a:latin typeface="Calibri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Calibri"/>
              </a:rPr>
              <a:t>Adiposity</a:t>
            </a:r>
            <a:r>
              <a:rPr lang="it-IT" dirty="0">
                <a:solidFill>
                  <a:srgbClr val="333333"/>
                </a:solidFill>
                <a:latin typeface="Calibri"/>
              </a:rPr>
              <a:t> Index)</a:t>
            </a: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§"/>
            </a:pPr>
            <a:r>
              <a:rPr lang="it-IT" dirty="0">
                <a:solidFill>
                  <a:srgbClr val="333333"/>
                </a:solidFill>
                <a:latin typeface="Calibri"/>
              </a:rPr>
              <a:t>HOMA-IR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7D88174-61DB-332F-E41A-564D83999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677" y="1069221"/>
            <a:ext cx="3931982" cy="50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7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/>
        </p:nvSpPr>
        <p:spPr>
          <a:xfrm>
            <a:off x="3520751" y="293299"/>
            <a:ext cx="5150498" cy="518464"/>
          </a:xfrm>
          <a:prstGeom prst="rect">
            <a:avLst/>
          </a:prstGeom>
        </p:spPr>
        <p:txBody>
          <a:bodyPr wrap="square" rtlCol="0"/>
          <a:lstStyle/>
          <a:p>
            <a:pPr algn="just"/>
            <a:r>
              <a:rPr lang="it-IT" sz="4000" b="1" dirty="0">
                <a:solidFill>
                  <a:srgbClr val="374D81"/>
                </a:solidFill>
                <a:latin typeface="Calibri"/>
                <a:cs typeface="Calibri"/>
              </a:rPr>
              <a:t>Caratteristiche Basali</a:t>
            </a:r>
          </a:p>
        </p:txBody>
      </p:sp>
      <p:sp>
        <p:nvSpPr>
          <p:cNvPr id="3" name="Bullet Points"/>
          <p:cNvSpPr>
            <a:spLocks noGrp="1"/>
          </p:cNvSpPr>
          <p:nvPr/>
        </p:nvSpPr>
        <p:spPr>
          <a:xfrm>
            <a:off x="277993" y="1654093"/>
            <a:ext cx="4443298" cy="2958817"/>
          </a:xfrm>
          <a:prstGeom prst="rect">
            <a:avLst/>
          </a:prstGeom>
        </p:spPr>
        <p:txBody>
          <a:bodyPr wrap="square" rtlCol="0"/>
          <a:lstStyle/>
          <a:p>
            <a:pPr marL="228600" indent="-228600" algn="just">
              <a:buChar char="•"/>
            </a:pP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Peso basale più elevato nel gruppo chirurgico (125.1 vs 89.8 kg, p&lt;0.001)</a:t>
            </a:r>
          </a:p>
          <a:p>
            <a:pPr marL="228600" indent="-228600" algn="just">
              <a:buChar char="•"/>
            </a:pP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BMI basale più elevato nel gruppo chirurgico (45.4 vs 32.0, p&lt;0.001)</a:t>
            </a:r>
          </a:p>
          <a:p>
            <a:pPr marL="228600" indent="-228600" algn="just">
              <a:buChar char="•"/>
            </a:pP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Circonferenza vita maggiore nel gruppo chirurgico (128.2 vs 112.1 cm, p&lt;0.001)</a:t>
            </a:r>
          </a:p>
          <a:p>
            <a:pPr marL="228600" indent="-228600" algn="just">
              <a:buChar char="•"/>
            </a:pP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Età media inferiore nel gruppo chirurgico (40.9 vs 63.4 anni, p&lt;0.001)</a:t>
            </a:r>
          </a:p>
        </p:txBody>
      </p:sp>
      <p:pic>
        <p:nvPicPr>
          <p:cNvPr id="4" name="Immagine 3" descr="Immagine che contiene testo, schermata, Carattere, numero  Il contenuto generato dall'IA potrebbe non essere corretto.">
            <a:extLst>
              <a:ext uri="{FF2B5EF4-FFF2-40B4-BE49-F238E27FC236}">
                <a16:creationId xmlns:a16="http://schemas.microsoft.com/office/drawing/2014/main" id="{6EBFA783-DACE-0E17-0632-E3BEFE291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66" y="1288668"/>
            <a:ext cx="6917141" cy="368966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82475B-3CCF-6EAC-405F-B114786C7359}"/>
              </a:ext>
            </a:extLst>
          </p:cNvPr>
          <p:cNvSpPr txBox="1"/>
          <p:nvPr/>
        </p:nvSpPr>
        <p:spPr>
          <a:xfrm>
            <a:off x="1539183" y="4898786"/>
            <a:ext cx="2453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374D81"/>
                </a:solidFill>
              </a:rPr>
              <a:t>Pazienti differenti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DB774FE-846F-97BD-0765-59E826DAB61B}"/>
              </a:ext>
            </a:extLst>
          </p:cNvPr>
          <p:cNvSpPr txBox="1"/>
          <p:nvPr/>
        </p:nvSpPr>
        <p:spPr>
          <a:xfrm>
            <a:off x="4207976" y="5455240"/>
            <a:ext cx="5393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374D81"/>
                </a:solidFill>
              </a:rPr>
              <a:t>I pazienti chirurgici sono più complessi…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1DBB6B-E7ED-CC40-8B6F-320A3919A77A}"/>
              </a:ext>
            </a:extLst>
          </p:cNvPr>
          <p:cNvSpPr txBox="1"/>
          <p:nvPr/>
        </p:nvSpPr>
        <p:spPr>
          <a:xfrm>
            <a:off x="9601200" y="6080983"/>
            <a:ext cx="6094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374D81"/>
                </a:solidFill>
              </a:rPr>
              <a:t>… E più giovani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/>
        </p:nvSpPr>
        <p:spPr>
          <a:xfrm>
            <a:off x="2052735" y="274637"/>
            <a:ext cx="8033657" cy="1386211"/>
          </a:xfrm>
          <a:prstGeom prst="rect">
            <a:avLst/>
          </a:prstGeom>
        </p:spPr>
        <p:txBody>
          <a:bodyPr wrap="square" rtlCol="0"/>
          <a:lstStyle/>
          <a:p>
            <a:pPr algn="ctr"/>
            <a:r>
              <a:rPr lang="it-IT" sz="4000" b="1" dirty="0">
                <a:solidFill>
                  <a:srgbClr val="374D81"/>
                </a:solidFill>
                <a:latin typeface="Calibri"/>
                <a:cs typeface="Calibri"/>
              </a:rPr>
              <a:t>Risultati:</a:t>
            </a:r>
          </a:p>
          <a:p>
            <a:pPr algn="ctr"/>
            <a:r>
              <a:rPr lang="it-IT" sz="3200" b="1" dirty="0">
                <a:solidFill>
                  <a:srgbClr val="374D81"/>
                </a:solidFill>
                <a:latin typeface="Calibri"/>
                <a:cs typeface="Calibri"/>
              </a:rPr>
              <a:t>Parametri Antropometrici</a:t>
            </a:r>
          </a:p>
        </p:txBody>
      </p:sp>
      <p:sp>
        <p:nvSpPr>
          <p:cNvPr id="3" name="Summary Text"/>
          <p:cNvSpPr>
            <a:spLocks noGrp="1"/>
          </p:cNvSpPr>
          <p:nvPr/>
        </p:nvSpPr>
        <p:spPr>
          <a:xfrm>
            <a:off x="430763" y="1590465"/>
            <a:ext cx="11277600" cy="1200000"/>
          </a:xfrm>
          <a:prstGeom prst="rect">
            <a:avLst/>
          </a:prstGeom>
        </p:spPr>
        <p:txBody>
          <a:bodyPr wrap="square" rtlCol="0"/>
          <a:lstStyle/>
          <a:p>
            <a:r>
              <a:rPr lang="it-IT" b="1" dirty="0">
                <a:solidFill>
                  <a:srgbClr val="374D81"/>
                </a:solidFill>
                <a:latin typeface="Calibri"/>
                <a:cs typeface="Calibri"/>
              </a:rPr>
              <a:t>Gruppo chirurgico</a:t>
            </a:r>
            <a:r>
              <a:rPr lang="it-IT" b="1" dirty="0">
                <a:solidFill>
                  <a:srgbClr val="1F3864"/>
                </a:solidFill>
                <a:latin typeface="Calibri"/>
                <a:cs typeface="Calibri"/>
              </a:rPr>
              <a:t>: </a:t>
            </a:r>
            <a:r>
              <a:rPr lang="it-IT" dirty="0">
                <a:latin typeface="Calibri"/>
                <a:cs typeface="Calibri"/>
              </a:rPr>
              <a:t>peso da 125.15 a 94.62 kg (-24.4%), BMI da 45.39 a 34.38 (-24.2%)</a:t>
            </a:r>
          </a:p>
          <a:p>
            <a:r>
              <a:rPr lang="it-IT" b="1" dirty="0">
                <a:solidFill>
                  <a:srgbClr val="374D81"/>
                </a:solidFill>
                <a:latin typeface="Calibri"/>
                <a:cs typeface="Calibri"/>
              </a:rPr>
              <a:t>Gruppo farmacologico</a:t>
            </a:r>
            <a:r>
              <a:rPr lang="it-IT" b="1" dirty="0">
                <a:solidFill>
                  <a:srgbClr val="1F3864"/>
                </a:solidFill>
                <a:latin typeface="Calibri"/>
                <a:cs typeface="Calibri"/>
              </a:rPr>
              <a:t>: </a:t>
            </a:r>
            <a:r>
              <a:rPr lang="it-IT" dirty="0">
                <a:latin typeface="Calibri"/>
                <a:cs typeface="Calibri"/>
              </a:rPr>
              <a:t>peso da 89.78 a 86.09 kg (-4.1%), BMI da 31.97 a 30.62 (-4.2%)</a:t>
            </a:r>
          </a:p>
          <a:p>
            <a:r>
              <a:rPr lang="it-IT" b="1" dirty="0">
                <a:solidFill>
                  <a:srgbClr val="C00000"/>
                </a:solidFill>
                <a:latin typeface="Calibri"/>
                <a:cs typeface="Calibri"/>
              </a:rPr>
              <a:t>Confronto inter-gruppo: </a:t>
            </a:r>
            <a:r>
              <a:rPr lang="it-IT" dirty="0">
                <a:latin typeface="Calibri"/>
                <a:cs typeface="Calibri"/>
              </a:rPr>
              <a:t>riduzione del BMI significativamente maggiore con la chirurgia.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2DC3A51-7E73-40FC-1AA1-E3DD51A57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04" y="2911152"/>
            <a:ext cx="4647458" cy="29727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F586E0-4B57-2D73-E4C2-BD5CA7EECE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58" y="2802421"/>
            <a:ext cx="5065244" cy="3255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401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>
          <a:xfrm>
            <a:off x="3698240" y="274638"/>
            <a:ext cx="4795520" cy="42955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it-IT" sz="3200" b="1" dirty="0">
                <a:solidFill>
                  <a:srgbClr val="374D81"/>
                </a:solidFill>
                <a:latin typeface="Calibri"/>
                <a:cs typeface="Calibri"/>
              </a:rPr>
              <a:t>Parametri </a:t>
            </a:r>
            <a:r>
              <a:rPr lang="it-IT" sz="3200" b="1" dirty="0" err="1">
                <a:solidFill>
                  <a:srgbClr val="374D81"/>
                </a:solidFill>
                <a:latin typeface="Calibri"/>
                <a:cs typeface="Calibri"/>
              </a:rPr>
              <a:t>Glicometabolici</a:t>
            </a:r>
            <a:endParaRPr lang="it-IT" sz="3200" b="1" dirty="0">
              <a:solidFill>
                <a:srgbClr val="374D81"/>
              </a:solidFill>
              <a:latin typeface="Calibri"/>
              <a:cs typeface="Calibri"/>
            </a:endParaRPr>
          </a:p>
        </p:txBody>
      </p:sp>
      <p:sp>
        <p:nvSpPr>
          <p:cNvPr id="5" name="Summary Text">
            <a:extLst>
              <a:ext uri="{FF2B5EF4-FFF2-40B4-BE49-F238E27FC236}">
                <a16:creationId xmlns:a16="http://schemas.microsoft.com/office/drawing/2014/main" id="{532BC0D7-ECFA-1F82-030E-D5E0C093969B}"/>
              </a:ext>
            </a:extLst>
          </p:cNvPr>
          <p:cNvSpPr>
            <a:spLocks noGrp="1"/>
          </p:cNvSpPr>
          <p:nvPr/>
        </p:nvSpPr>
        <p:spPr>
          <a:xfrm>
            <a:off x="457200" y="1075458"/>
            <a:ext cx="11277600" cy="1200000"/>
          </a:xfrm>
          <a:prstGeom prst="rect">
            <a:avLst/>
          </a:prstGeom>
        </p:spPr>
        <p:txBody>
          <a:bodyPr wrap="square" rtlCol="0"/>
          <a:lstStyle/>
          <a:p>
            <a:r>
              <a:rPr lang="it-IT" b="1" dirty="0">
                <a:solidFill>
                  <a:srgbClr val="374D81"/>
                </a:solidFill>
                <a:latin typeface="Calibri"/>
                <a:cs typeface="Calibri"/>
              </a:rPr>
              <a:t>Gruppo chirurgico</a:t>
            </a:r>
            <a:r>
              <a:rPr lang="it-IT" b="1" dirty="0">
                <a:solidFill>
                  <a:srgbClr val="1F3864"/>
                </a:solidFill>
                <a:latin typeface="Calibri"/>
                <a:cs typeface="Calibri"/>
              </a:rPr>
              <a:t>: </a:t>
            </a:r>
            <a:r>
              <a:rPr lang="it-IT" dirty="0">
                <a:cs typeface="Calibri"/>
              </a:rPr>
              <a:t>Riduzione significativa della glicemia a digiuno, dell’</a:t>
            </a:r>
            <a:r>
              <a:rPr lang="it-IT" dirty="0" err="1">
                <a:cs typeface="Calibri"/>
              </a:rPr>
              <a:t>insulinemia</a:t>
            </a:r>
            <a:r>
              <a:rPr lang="it-IT" dirty="0">
                <a:cs typeface="Calibri"/>
              </a:rPr>
              <a:t>, dell’HOMA-IR, miglioramento più marcato dell’</a:t>
            </a:r>
            <a:r>
              <a:rPr lang="it-IT" dirty="0" err="1">
                <a:cs typeface="Calibri"/>
              </a:rPr>
              <a:t>insulino</a:t>
            </a:r>
            <a:r>
              <a:rPr lang="it-IT" dirty="0">
                <a:cs typeface="Calibri"/>
              </a:rPr>
              <a:t>-resistenza</a:t>
            </a:r>
            <a:endParaRPr lang="it-IT" dirty="0">
              <a:latin typeface="Calibri"/>
              <a:cs typeface="Calibri"/>
            </a:endParaRPr>
          </a:p>
          <a:p>
            <a:pPr algn="just"/>
            <a:r>
              <a:rPr lang="it-IT" b="1" dirty="0">
                <a:solidFill>
                  <a:srgbClr val="374D81"/>
                </a:solidFill>
                <a:latin typeface="Calibri"/>
                <a:cs typeface="Calibri"/>
              </a:rPr>
              <a:t>Gruppo farmacologico</a:t>
            </a:r>
            <a:r>
              <a:rPr lang="it-IT" b="1" dirty="0">
                <a:solidFill>
                  <a:srgbClr val="1F3864"/>
                </a:solidFill>
                <a:latin typeface="Calibri"/>
                <a:cs typeface="Calibri"/>
              </a:rPr>
              <a:t>: </a:t>
            </a:r>
            <a:r>
              <a:rPr lang="it-IT" dirty="0">
                <a:latin typeface="Calibri"/>
                <a:cs typeface="Calibri"/>
              </a:rPr>
              <a:t>Miglioramento</a:t>
            </a:r>
            <a:r>
              <a:rPr lang="it-IT" dirty="0">
                <a:cs typeface="Calibri"/>
              </a:rPr>
              <a:t> del profilo </a:t>
            </a:r>
            <a:r>
              <a:rPr lang="it-IT" dirty="0" err="1">
                <a:cs typeface="Calibri"/>
              </a:rPr>
              <a:t>glicometabolico</a:t>
            </a:r>
            <a:r>
              <a:rPr lang="it-IT" dirty="0">
                <a:cs typeface="Calibri"/>
              </a:rPr>
              <a:t>, dell’HOMA-IR e di HbA1c, anche se non significativi.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62E451A-96E0-457B-BF43-235ACA8BF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808" y="2753709"/>
            <a:ext cx="4887310" cy="321897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B611A39-DA0D-537C-F107-10F08D5DF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3607" y="2646723"/>
            <a:ext cx="5138586" cy="321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7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38D7A-16D7-CFA3-F98E-2D716738D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148491-2A37-33C5-74F8-46D388CBB6D5}"/>
              </a:ext>
            </a:extLst>
          </p:cNvPr>
          <p:cNvSpPr txBox="1"/>
          <p:nvPr/>
        </p:nvSpPr>
        <p:spPr>
          <a:xfrm>
            <a:off x="4601447" y="260235"/>
            <a:ext cx="2989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374D81"/>
                </a:solidFill>
                <a:latin typeface="Calibri"/>
                <a:cs typeface="Calibri"/>
              </a:rPr>
              <a:t>Profilo Lipidico </a:t>
            </a:r>
            <a:endParaRPr lang="it-IT" sz="3200" dirty="0">
              <a:solidFill>
                <a:srgbClr val="374D81"/>
              </a:solidFill>
            </a:endParaRPr>
          </a:p>
        </p:txBody>
      </p:sp>
      <p:sp>
        <p:nvSpPr>
          <p:cNvPr id="6" name="Section1">
            <a:extLst>
              <a:ext uri="{FF2B5EF4-FFF2-40B4-BE49-F238E27FC236}">
                <a16:creationId xmlns:a16="http://schemas.microsoft.com/office/drawing/2014/main" id="{A761E340-58D2-9B14-3DF4-E577BC2033EA}"/>
              </a:ext>
            </a:extLst>
          </p:cNvPr>
          <p:cNvSpPr txBox="1"/>
          <p:nvPr/>
        </p:nvSpPr>
        <p:spPr>
          <a:xfrm>
            <a:off x="265377" y="896690"/>
            <a:ext cx="10302771" cy="13000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it-IT" sz="2000" b="1" dirty="0">
                <a:solidFill>
                  <a:srgbClr val="374D81"/>
                </a:solidFill>
                <a:latin typeface="Calibri"/>
                <a:cs typeface="Calibri"/>
              </a:rPr>
              <a:t>Gruppo Chirurgico</a:t>
            </a:r>
          </a:p>
          <a:p>
            <a:pPr>
              <a:buChar char="•"/>
            </a:pPr>
            <a:r>
              <a:rPr lang="it-IT" dirty="0">
                <a:solidFill>
                  <a:srgbClr val="333333"/>
                </a:solidFill>
                <a:latin typeface="Calibri"/>
                <a:cs typeface="Calibri"/>
              </a:rPr>
              <a:t> Riduzione significativa del </a:t>
            </a:r>
            <a:r>
              <a:rPr lang="it-IT" b="1" dirty="0">
                <a:solidFill>
                  <a:srgbClr val="333333"/>
                </a:solidFill>
                <a:latin typeface="Calibri"/>
                <a:cs typeface="Calibri"/>
              </a:rPr>
              <a:t>colesterolo totale</a:t>
            </a:r>
            <a:r>
              <a:rPr lang="it-IT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</a:p>
          <a:p>
            <a:pPr>
              <a:buChar char="•"/>
            </a:pPr>
            <a:r>
              <a:rPr lang="it-IT" dirty="0">
                <a:solidFill>
                  <a:srgbClr val="333333"/>
                </a:solidFill>
                <a:latin typeface="Calibri"/>
                <a:cs typeface="Calibri"/>
              </a:rPr>
              <a:t> Riduzione significativa del </a:t>
            </a:r>
            <a:r>
              <a:rPr lang="it-IT" b="1" dirty="0">
                <a:solidFill>
                  <a:srgbClr val="333333"/>
                </a:solidFill>
                <a:latin typeface="Calibri"/>
                <a:cs typeface="Calibri"/>
              </a:rPr>
              <a:t>LDL-C</a:t>
            </a:r>
            <a:endParaRPr lang="it-IT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  <p:sp>
        <p:nvSpPr>
          <p:cNvPr id="7" name="Section2">
            <a:extLst>
              <a:ext uri="{FF2B5EF4-FFF2-40B4-BE49-F238E27FC236}">
                <a16:creationId xmlns:a16="http://schemas.microsoft.com/office/drawing/2014/main" id="{7A712FBE-8EF0-E96A-D72A-A547E0FD4194}"/>
              </a:ext>
            </a:extLst>
          </p:cNvPr>
          <p:cNvSpPr txBox="1"/>
          <p:nvPr/>
        </p:nvSpPr>
        <p:spPr>
          <a:xfrm>
            <a:off x="6096000" y="896690"/>
            <a:ext cx="5638800" cy="1456995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it-IT" sz="2000" b="1" dirty="0">
                <a:solidFill>
                  <a:srgbClr val="374D81"/>
                </a:solidFill>
                <a:latin typeface="Calibri"/>
                <a:cs typeface="Calibri"/>
              </a:rPr>
              <a:t>Gruppo Farmacologico</a:t>
            </a:r>
          </a:p>
          <a:p>
            <a:pPr>
              <a:buChar char="•"/>
            </a:pPr>
            <a:r>
              <a:rPr lang="it-IT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it-IT" dirty="0">
                <a:latin typeface="Calibri"/>
                <a:cs typeface="Calibri"/>
              </a:rPr>
              <a:t>Riduzione significativa dei </a:t>
            </a:r>
            <a:r>
              <a:rPr lang="it-IT" b="1" dirty="0">
                <a:latin typeface="Calibri"/>
                <a:cs typeface="Calibri"/>
              </a:rPr>
              <a:t>trigliceridi</a:t>
            </a:r>
            <a:r>
              <a:rPr lang="it-IT" dirty="0">
                <a:latin typeface="Calibri"/>
                <a:cs typeface="Calibri"/>
              </a:rPr>
              <a:t> </a:t>
            </a:r>
          </a:p>
          <a:p>
            <a:pPr>
              <a:buChar char="•"/>
            </a:pPr>
            <a:r>
              <a:rPr lang="it-IT" dirty="0">
                <a:latin typeface="Calibri"/>
                <a:cs typeface="Calibri"/>
              </a:rPr>
              <a:t> Aumento significativo del </a:t>
            </a:r>
            <a:r>
              <a:rPr lang="it-IT" b="1" dirty="0">
                <a:latin typeface="Calibri"/>
                <a:cs typeface="Calibri"/>
              </a:rPr>
              <a:t>HDL-C</a:t>
            </a:r>
            <a:endParaRPr lang="it-IT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3215A5A-9E58-394F-F461-479459FD8E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22" y="1909871"/>
            <a:ext cx="3773913" cy="230407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DD9E9CE-91D3-4360-B4AA-60C0F344F3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926" y="4265624"/>
            <a:ext cx="3773914" cy="230407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7C9B9D8-3E18-5C0D-CF28-3B74360DAA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r="7012"/>
          <a:stretch>
            <a:fillRect/>
          </a:stretch>
        </p:blipFill>
        <p:spPr>
          <a:xfrm>
            <a:off x="353143" y="1858190"/>
            <a:ext cx="3320487" cy="23040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CACCC99-736F-F2B3-FA71-E9CAA59EBC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63" y="4265624"/>
            <a:ext cx="3534937" cy="213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7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9FA3-BA01-3AEC-DE91-B9F8E97C5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A30B485-BDB1-396D-1038-4B564F2431DE}"/>
              </a:ext>
            </a:extLst>
          </p:cNvPr>
          <p:cNvSpPr txBox="1"/>
          <p:nvPr/>
        </p:nvSpPr>
        <p:spPr>
          <a:xfrm>
            <a:off x="4621251" y="274638"/>
            <a:ext cx="2949498" cy="4572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it-IT" sz="3200" b="1" dirty="0">
                <a:solidFill>
                  <a:srgbClr val="374D81"/>
                </a:solidFill>
                <a:cs typeface="Calibri"/>
              </a:rPr>
              <a:t>Profilo Epatico</a:t>
            </a:r>
          </a:p>
          <a:p>
            <a:endParaRPr lang="it-IT" sz="2400" b="1" dirty="0">
              <a:solidFill>
                <a:srgbClr val="374D81"/>
              </a:solidFill>
              <a:latin typeface="Calibri"/>
              <a:cs typeface="Calibri"/>
            </a:endParaRPr>
          </a:p>
        </p:txBody>
      </p:sp>
      <p:sp>
        <p:nvSpPr>
          <p:cNvPr id="5" name="Section3">
            <a:extLst>
              <a:ext uri="{FF2B5EF4-FFF2-40B4-BE49-F238E27FC236}">
                <a16:creationId xmlns:a16="http://schemas.microsoft.com/office/drawing/2014/main" id="{570D2200-651E-3BBD-BEA3-E2EB57BF09E7}"/>
              </a:ext>
            </a:extLst>
          </p:cNvPr>
          <p:cNvSpPr txBox="1"/>
          <p:nvPr/>
        </p:nvSpPr>
        <p:spPr>
          <a:xfrm>
            <a:off x="457200" y="1102800"/>
            <a:ext cx="11277600" cy="144736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it-IT" b="1" dirty="0">
                <a:solidFill>
                  <a:srgbClr val="374D81"/>
                </a:solidFill>
                <a:latin typeface="Calibri"/>
                <a:cs typeface="Calibri"/>
              </a:rPr>
              <a:t>Gruppo chirurgico: S</a:t>
            </a:r>
            <a:r>
              <a:rPr lang="it-IT" dirty="0"/>
              <a:t>ignificativa riduzione delle AST </a:t>
            </a:r>
          </a:p>
          <a:p>
            <a:r>
              <a:rPr lang="it-IT" b="1" dirty="0">
                <a:solidFill>
                  <a:srgbClr val="374D81"/>
                </a:solidFill>
                <a:latin typeface="Calibri"/>
                <a:cs typeface="Calibri"/>
              </a:rPr>
              <a:t>Gruppo farmacologico: </a:t>
            </a:r>
            <a:r>
              <a:rPr lang="it-IT" dirty="0"/>
              <a:t>significativa riduzione delle ALT </a:t>
            </a:r>
          </a:p>
          <a:p>
            <a:r>
              <a:rPr lang="it-IT" b="1" dirty="0">
                <a:solidFill>
                  <a:srgbClr val="C00000"/>
                </a:solidFill>
                <a:latin typeface="Calibri"/>
                <a:cs typeface="Calibri"/>
              </a:rPr>
              <a:t>Confronto inter-gruppo: </a:t>
            </a:r>
            <a:r>
              <a:rPr lang="it-IT" dirty="0">
                <a:solidFill>
                  <a:srgbClr val="333333"/>
                </a:solidFill>
                <a:latin typeface="Calibri"/>
                <a:cs typeface="Calibri"/>
              </a:rPr>
              <a:t>Riduzione significativamente maggiore nel gruppo chirurgico. Nessuna differenza significativa inter-gruppo nei parametri di funzionalità epatica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96EAC28-2EDA-C9AE-1EDA-B6E910665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79" y="2460758"/>
            <a:ext cx="5313681" cy="341997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B3E6D4B-966D-82CB-47B2-D32C135B0C51}"/>
              </a:ext>
            </a:extLst>
          </p:cNvPr>
          <p:cNvSpPr txBox="1"/>
          <p:nvPr/>
        </p:nvSpPr>
        <p:spPr>
          <a:xfrm>
            <a:off x="619759" y="2550160"/>
            <a:ext cx="27228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err="1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Parametri</a:t>
            </a:r>
            <a:r>
              <a:rPr lang="en-US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 </a:t>
            </a:r>
            <a:r>
              <a:rPr lang="en-US" err="1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considerati</a:t>
            </a:r>
            <a:r>
              <a:rPr lang="en-US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 </a:t>
            </a:r>
            <a:r>
              <a:rPr lang="en-US" err="1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nel</a:t>
            </a:r>
            <a:r>
              <a:rPr lang="en-US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 </a:t>
            </a:r>
            <a:r>
              <a:rPr lang="en-US" err="1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calcolo</a:t>
            </a:r>
            <a:r>
              <a:rPr lang="en-US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 </a:t>
            </a:r>
            <a:r>
              <a:rPr lang="en-US" err="1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dell’indice</a:t>
            </a:r>
            <a:r>
              <a:rPr lang="en-US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:  </a:t>
            </a:r>
          </a:p>
          <a:p>
            <a:pPr marL="453390" lvl="1" indent="-226695" algn="just">
              <a:buFont typeface="Arial"/>
              <a:buChar char="•"/>
            </a:pPr>
            <a:r>
              <a:rPr lang="en-US" err="1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Età</a:t>
            </a:r>
            <a:r>
              <a:rPr lang="en-US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 (anni)</a:t>
            </a:r>
          </a:p>
          <a:p>
            <a:pPr marL="453390" lvl="1" indent="-226695" algn="just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Peso (kg)</a:t>
            </a:r>
          </a:p>
          <a:p>
            <a:pPr marL="453390" lvl="1" indent="-226695" algn="just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Altezza (m)</a:t>
            </a:r>
          </a:p>
          <a:p>
            <a:pPr marL="453390" lvl="1" indent="-226695" algn="just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CV (cm)</a:t>
            </a:r>
          </a:p>
          <a:p>
            <a:pPr marL="453390" lvl="1" indent="-226695" algn="just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TG (mg/dl)</a:t>
            </a:r>
          </a:p>
          <a:p>
            <a:pPr marL="453390" lvl="1" indent="-226695" algn="just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HDL (mg/dl)</a:t>
            </a:r>
          </a:p>
          <a:p>
            <a:pPr marL="453390" lvl="1" indent="-226695" algn="just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Sesso (m/f)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D28F732-6BED-190D-F0B9-3D9A7D2C0F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59" y="2458720"/>
            <a:ext cx="5011623" cy="32964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F60C165-C986-FEF5-89A8-27A999713A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9778" y="2458720"/>
            <a:ext cx="5275022" cy="32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93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>
          <a:xfrm>
            <a:off x="3510280" y="274638"/>
            <a:ext cx="5171440" cy="4572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it-IT" sz="3200" b="1" dirty="0" err="1">
                <a:solidFill>
                  <a:srgbClr val="374D81"/>
                </a:solidFill>
                <a:cs typeface="Calibri"/>
              </a:rPr>
              <a:t>Visceral</a:t>
            </a:r>
            <a:r>
              <a:rPr lang="it-IT" sz="3200" b="1" dirty="0">
                <a:solidFill>
                  <a:srgbClr val="374D81"/>
                </a:solidFill>
                <a:cs typeface="Calibri"/>
              </a:rPr>
              <a:t> </a:t>
            </a:r>
            <a:r>
              <a:rPr lang="it-IT" sz="3200" b="1" dirty="0" err="1">
                <a:solidFill>
                  <a:srgbClr val="374D81"/>
                </a:solidFill>
                <a:cs typeface="Calibri"/>
              </a:rPr>
              <a:t>Adiposity</a:t>
            </a:r>
            <a:r>
              <a:rPr lang="it-IT" sz="3200" b="1" dirty="0">
                <a:solidFill>
                  <a:srgbClr val="374D81"/>
                </a:solidFill>
                <a:cs typeface="Calibri"/>
              </a:rPr>
              <a:t> Index (VAI)</a:t>
            </a:r>
          </a:p>
          <a:p>
            <a:endParaRPr lang="it-IT" sz="2400" b="1" dirty="0">
              <a:solidFill>
                <a:srgbClr val="374D81"/>
              </a:solidFill>
              <a:latin typeface="Calibri"/>
              <a:cs typeface="Calibri"/>
            </a:endParaRPr>
          </a:p>
        </p:txBody>
      </p:sp>
      <p:sp>
        <p:nvSpPr>
          <p:cNvPr id="5" name="Section3"/>
          <p:cNvSpPr txBox="1"/>
          <p:nvPr/>
        </p:nvSpPr>
        <p:spPr>
          <a:xfrm>
            <a:off x="457200" y="1653821"/>
            <a:ext cx="11277600" cy="144736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it-IT" b="1" dirty="0">
                <a:solidFill>
                  <a:srgbClr val="374D81"/>
                </a:solidFill>
                <a:latin typeface="Calibri"/>
                <a:cs typeface="Calibri"/>
              </a:rPr>
              <a:t>Gruppo chirurgico: </a:t>
            </a:r>
            <a:r>
              <a:rPr lang="it-IT" dirty="0">
                <a:solidFill>
                  <a:srgbClr val="333333"/>
                </a:solidFill>
                <a:latin typeface="Calibri"/>
                <a:cs typeface="Calibri"/>
              </a:rPr>
              <a:t>riduzione di ~22.4%</a:t>
            </a:r>
          </a:p>
          <a:p>
            <a:r>
              <a:rPr lang="it-IT" b="1" dirty="0">
                <a:solidFill>
                  <a:srgbClr val="374D81"/>
                </a:solidFill>
                <a:latin typeface="Calibri"/>
                <a:cs typeface="Calibri"/>
              </a:rPr>
              <a:t>Gruppo farmacologico: </a:t>
            </a:r>
            <a:r>
              <a:rPr lang="it-IT" dirty="0">
                <a:solidFill>
                  <a:srgbClr val="333333"/>
                </a:solidFill>
                <a:latin typeface="Calibri"/>
                <a:cs typeface="Calibri"/>
              </a:rPr>
              <a:t>riduzione di ~15.8%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01849D0-CCB5-31E4-3B93-132B21911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79" y="2460758"/>
            <a:ext cx="5313681" cy="3419976"/>
          </a:xfrm>
          <a:prstGeom prst="rect">
            <a:avLst/>
          </a:prstGeom>
        </p:spPr>
      </p:pic>
      <p:sp>
        <p:nvSpPr>
          <p:cNvPr id="8" name="Freeform 16">
            <a:extLst>
              <a:ext uri="{FF2B5EF4-FFF2-40B4-BE49-F238E27FC236}">
                <a16:creationId xmlns:a16="http://schemas.microsoft.com/office/drawing/2014/main" id="{4EADB7CA-3A32-0DDA-6792-F3D588230CC1}"/>
              </a:ext>
            </a:extLst>
          </p:cNvPr>
          <p:cNvSpPr/>
          <p:nvPr/>
        </p:nvSpPr>
        <p:spPr>
          <a:xfrm>
            <a:off x="457200" y="5226684"/>
            <a:ext cx="4419600" cy="1308100"/>
          </a:xfrm>
          <a:custGeom>
            <a:avLst/>
            <a:gdLst/>
            <a:ahLst/>
            <a:cxnLst/>
            <a:rect l="l" t="t" r="r" b="b"/>
            <a:pathLst>
              <a:path w="8583784" h="2373164">
                <a:moveTo>
                  <a:pt x="0" y="0"/>
                </a:moveTo>
                <a:lnTo>
                  <a:pt x="8583784" y="0"/>
                </a:lnTo>
                <a:lnTo>
                  <a:pt x="8583784" y="2373164"/>
                </a:lnTo>
                <a:lnTo>
                  <a:pt x="0" y="23731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6558B87-DAC1-F4F1-5E33-ABF20BFB79C6}"/>
              </a:ext>
            </a:extLst>
          </p:cNvPr>
          <p:cNvSpPr txBox="1"/>
          <p:nvPr/>
        </p:nvSpPr>
        <p:spPr>
          <a:xfrm>
            <a:off x="619759" y="2550160"/>
            <a:ext cx="27228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Parametri</a:t>
            </a:r>
            <a:r>
              <a:rPr lang="en-US" dirty="0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considerati</a:t>
            </a:r>
            <a:r>
              <a:rPr lang="en-US" dirty="0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nel</a:t>
            </a:r>
            <a:r>
              <a:rPr lang="en-US" dirty="0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calcolo</a:t>
            </a:r>
            <a:r>
              <a:rPr lang="en-US" dirty="0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dell’indice</a:t>
            </a:r>
            <a:r>
              <a:rPr lang="en-US" dirty="0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:  </a:t>
            </a:r>
          </a:p>
          <a:p>
            <a:pPr marL="453390" lvl="1" indent="-226695" algn="just"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Età</a:t>
            </a:r>
            <a:r>
              <a:rPr lang="en-US" dirty="0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 (anni)</a:t>
            </a:r>
          </a:p>
          <a:p>
            <a:pPr marL="453390" lvl="1" indent="-226695" algn="just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Peso (kg)</a:t>
            </a:r>
          </a:p>
          <a:p>
            <a:pPr marL="453390" lvl="1" indent="-226695" algn="just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Altezza (m)</a:t>
            </a:r>
          </a:p>
          <a:p>
            <a:pPr marL="453390" lvl="1" indent="-226695" algn="just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CV (cm)</a:t>
            </a:r>
          </a:p>
          <a:p>
            <a:pPr marL="453390" lvl="1" indent="-226695" algn="just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TG (mg/dl)</a:t>
            </a:r>
          </a:p>
          <a:p>
            <a:pPr marL="453390" lvl="1" indent="-226695" algn="just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HDL (mg/dl)</a:t>
            </a:r>
          </a:p>
          <a:p>
            <a:pPr marL="453390" lvl="1" indent="-226695" algn="just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Poppins"/>
                <a:cs typeface="Poppins"/>
                <a:sym typeface="Poppins"/>
              </a:rPr>
              <a:t>Sesso (m/f)</a:t>
            </a:r>
          </a:p>
        </p:txBody>
      </p:sp>
    </p:spTree>
    <p:extLst>
      <p:ext uri="{BB962C8B-B14F-4D97-AF65-F5344CB8AC3E}">
        <p14:creationId xmlns:p14="http://schemas.microsoft.com/office/powerpoint/2010/main" val="1786662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81CC2EF-4203-21C0-7712-28B7C0C7A5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39" t="23445" r="11401" b="15286"/>
          <a:stretch>
            <a:fillRect/>
          </a:stretch>
        </p:blipFill>
        <p:spPr>
          <a:xfrm>
            <a:off x="0" y="0"/>
            <a:ext cx="12106254" cy="6722918"/>
          </a:xfrm>
          <a:prstGeom prst="rect">
            <a:avLst/>
          </a:prstGeom>
        </p:spPr>
      </p:pic>
      <p:graphicFrame>
        <p:nvGraphicFramePr>
          <p:cNvPr id="4" name="Table4">
            <a:extLst>
              <a:ext uri="{FF2B5EF4-FFF2-40B4-BE49-F238E27FC236}">
                <a16:creationId xmlns:a16="http://schemas.microsoft.com/office/drawing/2014/main" id="{4FACD063-7BD2-80B1-01D2-5C3241D88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18765"/>
              </p:ext>
            </p:extLst>
          </p:nvPr>
        </p:nvGraphicFramePr>
        <p:xfrm>
          <a:off x="855062" y="2665142"/>
          <a:ext cx="11251192" cy="414820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1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4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878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solidFill>
                            <a:srgbClr val="FFFFFF"/>
                          </a:solidFill>
                          <a:latin typeface="Calibri"/>
                        </a:rPr>
                        <a:t>Parametro</a:t>
                      </a:r>
                    </a:p>
                  </a:txBody>
                  <a:tcPr anchor="ctr">
                    <a:lnL w="12700">
                      <a:solidFill>
                        <a:srgbClr val="1F3864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1F3864"/>
                      </a:solidFill>
                    </a:lnT>
                    <a:lnB w="12700">
                      <a:solidFill>
                        <a:srgbClr val="1F3864"/>
                      </a:solidFill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rgbClr val="FFFFFF"/>
                          </a:solidFill>
                          <a:latin typeface="Calibri"/>
                        </a:rPr>
                        <a:t>Sleeve Gastrectomy</a:t>
                      </a:r>
                    </a:p>
                    <a:p>
                      <a:pPr algn="ctr"/>
                      <a:r>
                        <a:rPr lang="it-IT" sz="800" b="1">
                          <a:solidFill>
                            <a:srgbClr val="FFFFFF"/>
                          </a:solidFill>
                          <a:latin typeface="Calibri"/>
                        </a:rPr>
                        <a:t>Variazione</a:t>
                      </a: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1F3864"/>
                      </a:solidFill>
                    </a:lnT>
                    <a:lnB w="12700">
                      <a:solidFill>
                        <a:srgbClr val="1F3864"/>
                      </a:solidFill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rgbClr val="FFFFFF"/>
                          </a:solidFill>
                          <a:latin typeface="Calibri"/>
                        </a:rPr>
                        <a:t>Semaglutide</a:t>
                      </a:r>
                    </a:p>
                    <a:p>
                      <a:pPr algn="ctr"/>
                      <a:r>
                        <a:rPr lang="it-IT" sz="800" b="1">
                          <a:solidFill>
                            <a:srgbClr val="FFFFFF"/>
                          </a:solidFill>
                          <a:latin typeface="Calibri"/>
                        </a:rPr>
                        <a:t>Variazione</a:t>
                      </a: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1F3864"/>
                      </a:solidFill>
                    </a:lnT>
                    <a:lnB w="12700">
                      <a:solidFill>
                        <a:srgbClr val="1F3864"/>
                      </a:solidFill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solidFill>
                            <a:srgbClr val="FFFFFF"/>
                          </a:solidFill>
                          <a:latin typeface="Calibri"/>
                        </a:rPr>
                        <a:t>p inter-gruppo</a:t>
                      </a: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1F3864"/>
                      </a:solidFill>
                    </a:lnT>
                    <a:lnB w="12700">
                      <a:solidFill>
                        <a:srgbClr val="1F3864"/>
                      </a:solidFill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rgbClr val="FFFFFF"/>
                          </a:solidFill>
                          <a:latin typeface="Calibri"/>
                        </a:rPr>
                        <a:t>Interpretazione</a:t>
                      </a:r>
                    </a:p>
                  </a:txBody>
                  <a:tcPr anchor="ctr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1F3864"/>
                      </a:solidFill>
                    </a:lnR>
                    <a:lnT w="12700">
                      <a:solidFill>
                        <a:srgbClr val="1F3864"/>
                      </a:solidFill>
                    </a:lnT>
                    <a:lnB w="12700">
                      <a:solidFill>
                        <a:srgbClr val="1F3864"/>
                      </a:solidFill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42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solidFill>
                            <a:srgbClr val="1F3864"/>
                          </a:solidFill>
                          <a:latin typeface="Calibri"/>
                        </a:rPr>
                        <a:t>Peso corporeo</a:t>
                      </a:r>
                    </a:p>
                  </a:txBody>
                  <a:tcPr anchor="ctr">
                    <a:lnL w="12700">
                      <a:solidFill>
                        <a:srgbClr val="1F386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1F386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rgbClr val="C00000"/>
                          </a:solidFill>
                          <a:latin typeface="Calibri"/>
                        </a:rPr>
                        <a:t>↓ -24,4%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1F386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solidFill>
                            <a:srgbClr val="C00000"/>
                          </a:solidFill>
                          <a:latin typeface="Calibri"/>
                        </a:rPr>
                        <a:t>↓ -4,1%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1F386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999999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1F386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333333"/>
                          </a:solidFill>
                          <a:latin typeface="Calibri"/>
                        </a:rPr>
                        <a:t>Riduzione significativa in entrambi; nessuna differenza statisticamente significativa tra i gruppi a 6 mesi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1F3864"/>
                      </a:solidFill>
                    </a:lnR>
                    <a:lnT w="12700">
                      <a:solidFill>
                        <a:srgbClr val="1F386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578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solidFill>
                            <a:srgbClr val="1F3864"/>
                          </a:solidFill>
                          <a:latin typeface="Calibri"/>
                        </a:rPr>
                        <a:t>BMI</a:t>
                      </a:r>
                    </a:p>
                  </a:txBody>
                  <a:tcPr anchor="ctr">
                    <a:lnL w="12700">
                      <a:solidFill>
                        <a:srgbClr val="1F386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D4ED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rgbClr val="C00000"/>
                          </a:solidFill>
                          <a:latin typeface="Calibri"/>
                        </a:rPr>
                        <a:t>↓ -24,2%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D4ED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solidFill>
                            <a:srgbClr val="C00000"/>
                          </a:solidFill>
                          <a:latin typeface="Calibri"/>
                        </a:rPr>
                        <a:t>↓ -4,2%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D4ED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solidFill>
                            <a:srgbClr val="006600"/>
                          </a:solidFill>
                          <a:latin typeface="Calibri"/>
                        </a:rPr>
                        <a:t>0,016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D4ED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>
                          <a:solidFill>
                            <a:srgbClr val="006600"/>
                          </a:solidFill>
                          <a:latin typeface="Calibri"/>
                        </a:rPr>
                        <a:t>Significativo — Chirurgia superiore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1F386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D4E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42">
                <a:tc>
                  <a:txBody>
                    <a:bodyPr/>
                    <a:lstStyle/>
                    <a:p>
                      <a:pPr algn="l"/>
                      <a:r>
                        <a:rPr lang="it-IT" sz="1000" b="1">
                          <a:solidFill>
                            <a:srgbClr val="1F3864"/>
                          </a:solidFill>
                          <a:latin typeface="Calibri"/>
                        </a:rPr>
                        <a:t>Circonferenza vita</a:t>
                      </a:r>
                    </a:p>
                  </a:txBody>
                  <a:tcPr anchor="ctr">
                    <a:lnL w="12700">
                      <a:solidFill>
                        <a:srgbClr val="1F386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333333"/>
                          </a:solidFill>
                          <a:latin typeface="Calibri"/>
                        </a:rPr>
                        <a:t>↓ Riduzione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333333"/>
                          </a:solidFill>
                          <a:latin typeface="Calibri"/>
                        </a:rPr>
                        <a:t>↓ Riduzione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999999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333333"/>
                          </a:solidFill>
                          <a:latin typeface="Calibri"/>
                        </a:rPr>
                        <a:t>Riduzione significativa in entrambi; </a:t>
                      </a:r>
                      <a:r>
                        <a:rPr lang="it-IT" sz="900" dirty="0">
                          <a:solidFill>
                            <a:srgbClr val="333333"/>
                          </a:solidFill>
                          <a:latin typeface="+mn-lt"/>
                        </a:rPr>
                        <a:t>nessuna differenza statisticamente significativa tra i gruppi a 6 mesi</a:t>
                      </a:r>
                      <a:endParaRPr lang="it-IT" sz="900" dirty="0">
                        <a:solidFill>
                          <a:srgbClr val="333333"/>
                        </a:solidFill>
                        <a:latin typeface="Calibri"/>
                      </a:endParaRP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1F386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578">
                <a:tc>
                  <a:txBody>
                    <a:bodyPr/>
                    <a:lstStyle/>
                    <a:p>
                      <a:pPr algn="l"/>
                      <a:r>
                        <a:rPr lang="it-IT" sz="1000" b="1">
                          <a:solidFill>
                            <a:srgbClr val="1F3864"/>
                          </a:solidFill>
                          <a:latin typeface="Calibri"/>
                        </a:rPr>
                        <a:t>Glicemia a digiuno</a:t>
                      </a:r>
                    </a:p>
                  </a:txBody>
                  <a:tcPr anchor="ctr">
                    <a:lnL w="12700">
                      <a:solidFill>
                        <a:srgbClr val="1F386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333333"/>
                          </a:solidFill>
                          <a:latin typeface="Calibri"/>
                        </a:rPr>
                        <a:t>↓ (p=0,003)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999999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999999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333333"/>
                          </a:solidFill>
                          <a:latin typeface="Calibri"/>
                        </a:rPr>
                        <a:t>Miglioramento significativo solo con chirurgia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1F386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578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 err="1">
                          <a:solidFill>
                            <a:srgbClr val="1F3864"/>
                          </a:solidFill>
                          <a:latin typeface="Calibri"/>
                        </a:rPr>
                        <a:t>Insulinemia</a:t>
                      </a:r>
                      <a:r>
                        <a:rPr lang="it-IT" sz="1000" b="1" dirty="0">
                          <a:solidFill>
                            <a:srgbClr val="1F3864"/>
                          </a:solidFill>
                          <a:latin typeface="Calibri"/>
                        </a:rPr>
                        <a:t> / HOMA-IR</a:t>
                      </a:r>
                    </a:p>
                  </a:txBody>
                  <a:tcPr anchor="ctr">
                    <a:lnL w="12700">
                      <a:solidFill>
                        <a:srgbClr val="1F386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333333"/>
                          </a:solidFill>
                          <a:latin typeface="Calibri"/>
                        </a:rPr>
                        <a:t>↓ (p&lt;0,001)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999999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999999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solidFill>
                            <a:srgbClr val="333333"/>
                          </a:solidFill>
                          <a:latin typeface="Calibri"/>
                        </a:rPr>
                        <a:t>Miglioramento significativo solo con chirurgia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1F386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578">
                <a:tc>
                  <a:txBody>
                    <a:bodyPr/>
                    <a:lstStyle/>
                    <a:p>
                      <a:pPr algn="l"/>
                      <a:r>
                        <a:rPr lang="it-IT" sz="1000" b="1">
                          <a:solidFill>
                            <a:srgbClr val="1F3864"/>
                          </a:solidFill>
                          <a:latin typeface="Calibri"/>
                        </a:rPr>
                        <a:t>Colesterolo / LDL-C</a:t>
                      </a:r>
                    </a:p>
                  </a:txBody>
                  <a:tcPr anchor="ctr">
                    <a:lnL w="12700">
                      <a:solidFill>
                        <a:srgbClr val="1F386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333333"/>
                          </a:solidFill>
                          <a:latin typeface="Calibri"/>
                        </a:rPr>
                        <a:t>↓ (p=0,006 / 0,05)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999999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999999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solidFill>
                            <a:srgbClr val="333333"/>
                          </a:solidFill>
                          <a:latin typeface="Calibri"/>
                        </a:rPr>
                        <a:t>Miglioramento significativo solo con chirurgia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1F386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578">
                <a:tc>
                  <a:txBody>
                    <a:bodyPr/>
                    <a:lstStyle/>
                    <a:p>
                      <a:pPr algn="l"/>
                      <a:r>
                        <a:rPr lang="it-IT" sz="1000" b="1">
                          <a:solidFill>
                            <a:srgbClr val="1F3864"/>
                          </a:solidFill>
                          <a:latin typeface="Calibri"/>
                        </a:rPr>
                        <a:t>Trigliceridi / HDL-C</a:t>
                      </a:r>
                    </a:p>
                  </a:txBody>
                  <a:tcPr anchor="ctr">
                    <a:lnL w="12700">
                      <a:solidFill>
                        <a:srgbClr val="1F386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999999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333333"/>
                          </a:solidFill>
                          <a:latin typeface="Calibri"/>
                        </a:rPr>
                        <a:t>↓TG (p=0,002) ↑HDL (p=0,049)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999999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>
                          <a:solidFill>
                            <a:srgbClr val="333333"/>
                          </a:solidFill>
                          <a:latin typeface="Calibri"/>
                        </a:rPr>
                        <a:t>Miglioramento significativo solo con semaglutide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1F386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E8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578">
                <a:tc>
                  <a:txBody>
                    <a:bodyPr/>
                    <a:lstStyle/>
                    <a:p>
                      <a:pPr algn="l"/>
                      <a:r>
                        <a:rPr lang="it-IT" sz="1000" b="1">
                          <a:solidFill>
                            <a:srgbClr val="1F3864"/>
                          </a:solidFill>
                          <a:latin typeface="Calibri"/>
                        </a:rPr>
                        <a:t>VAI</a:t>
                      </a:r>
                    </a:p>
                  </a:txBody>
                  <a:tcPr anchor="ctr">
                    <a:lnL w="12700">
                      <a:solidFill>
                        <a:srgbClr val="1F386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D4ED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rgbClr val="C00000"/>
                          </a:solidFill>
                          <a:latin typeface="Calibri"/>
                        </a:rPr>
                        <a:t>↓ -22,4%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D4ED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rgbClr val="C00000"/>
                          </a:solidFill>
                          <a:latin typeface="Calibri"/>
                        </a:rPr>
                        <a:t>↓ -15,8%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D4ED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>
                          <a:solidFill>
                            <a:srgbClr val="006600"/>
                          </a:solidFill>
                          <a:latin typeface="Calibri"/>
                        </a:rPr>
                        <a:t>0,0016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D4ED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>
                          <a:solidFill>
                            <a:srgbClr val="006600"/>
                          </a:solidFill>
                          <a:latin typeface="Calibri"/>
                        </a:rPr>
                        <a:t>Significativo — Chirurgia superiore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1F386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D0D8E4"/>
                      </a:solidFill>
                    </a:lnB>
                    <a:solidFill>
                      <a:srgbClr val="D4E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578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solidFill>
                            <a:srgbClr val="1F3864"/>
                          </a:solidFill>
                          <a:latin typeface="Calibri"/>
                        </a:rPr>
                        <a:t>AST / ALT</a:t>
                      </a:r>
                    </a:p>
                  </a:txBody>
                  <a:tcPr anchor="ctr">
                    <a:lnL w="12700">
                      <a:solidFill>
                        <a:srgbClr val="1F386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1F3864"/>
                      </a:solidFill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333333"/>
                          </a:solidFill>
                          <a:latin typeface="Calibri"/>
                        </a:rPr>
                        <a:t>↓AST (p=0,003)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1F3864"/>
                      </a:solidFill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333333"/>
                          </a:solidFill>
                          <a:latin typeface="Calibri"/>
                        </a:rPr>
                        <a:t>↓ALT (p=0,038)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1F3864"/>
                      </a:solidFill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999999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D0D8E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1F3864"/>
                      </a:solidFill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rgbClr val="333333"/>
                          </a:solidFill>
                          <a:latin typeface="Calibri"/>
                        </a:rPr>
                        <a:t>Profili epatici complementari; nessuna differenza tra i gruppi</a:t>
                      </a:r>
                    </a:p>
                  </a:txBody>
                  <a:tcPr anchor="ctr">
                    <a:lnL w="12700">
                      <a:solidFill>
                        <a:srgbClr val="D0D8E4"/>
                      </a:solidFill>
                    </a:lnL>
                    <a:lnR w="12700">
                      <a:solidFill>
                        <a:srgbClr val="1F3864"/>
                      </a:solidFill>
                    </a:lnR>
                    <a:lnT w="12700">
                      <a:solidFill>
                        <a:srgbClr val="D0D8E4"/>
                      </a:solidFill>
                    </a:lnT>
                    <a:lnB w="12700">
                      <a:solidFill>
                        <a:srgbClr val="1F3864"/>
                      </a:solidFill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">
            <a:extLst>
              <a:ext uri="{FF2B5EF4-FFF2-40B4-BE49-F238E27FC236}">
                <a16:creationId xmlns:a16="http://schemas.microsoft.com/office/drawing/2014/main" id="{87DAAAFA-98D9-CF0A-DD80-64CBB617AD26}"/>
              </a:ext>
            </a:extLst>
          </p:cNvPr>
          <p:cNvSpPr>
            <a:spLocks noGrp="1"/>
          </p:cNvSpPr>
          <p:nvPr/>
        </p:nvSpPr>
        <p:spPr>
          <a:xfrm>
            <a:off x="6037627" y="1931172"/>
            <a:ext cx="5482572" cy="518464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/>
          <a:p>
            <a:pPr algn="just"/>
            <a:r>
              <a:rPr lang="it-IT" sz="4000" b="1" dirty="0">
                <a:solidFill>
                  <a:srgbClr val="374D81"/>
                </a:solidFill>
                <a:latin typeface="Calibri"/>
                <a:cs typeface="Calibri"/>
              </a:rPr>
              <a:t>Caratteristiche Basali T6</a:t>
            </a:r>
          </a:p>
        </p:txBody>
      </p:sp>
    </p:spTree>
    <p:extLst>
      <p:ext uri="{BB962C8B-B14F-4D97-AF65-F5344CB8AC3E}">
        <p14:creationId xmlns:p14="http://schemas.microsoft.com/office/powerpoint/2010/main" val="18806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21953 -0.209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-1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AB3B0-F548-E458-46FA-BBF78A18F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DBFA6D2-142D-2EBB-EAD6-E5EE5FFB36D4}"/>
              </a:ext>
            </a:extLst>
          </p:cNvPr>
          <p:cNvSpPr txBox="1"/>
          <p:nvPr/>
        </p:nvSpPr>
        <p:spPr>
          <a:xfrm>
            <a:off x="2200000" y="161557"/>
            <a:ext cx="8000000" cy="600000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it-IT" sz="4000" b="1" dirty="0">
                <a:solidFill>
                  <a:srgbClr val="374D81"/>
                </a:solidFill>
                <a:latin typeface="Calibri"/>
                <a:cs typeface="Calibri"/>
              </a:rPr>
              <a:t>Take Home </a:t>
            </a:r>
            <a:r>
              <a:rPr lang="it-IT" sz="4000" b="1" dirty="0" err="1">
                <a:solidFill>
                  <a:srgbClr val="374D81"/>
                </a:solidFill>
                <a:latin typeface="Calibri"/>
                <a:cs typeface="Calibri"/>
              </a:rPr>
              <a:t>Messages</a:t>
            </a:r>
            <a:endParaRPr lang="it-IT" sz="4000" b="1" dirty="0">
              <a:solidFill>
                <a:srgbClr val="374D81"/>
              </a:solidFill>
              <a:latin typeface="Calibri"/>
              <a:cs typeface="Calibri"/>
            </a:endParaRP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A1B2C3D4-1234-5678-9ABC-DEF012345678}"/>
              </a:ext>
            </a:extLst>
          </p:cNvPr>
          <p:cNvSpPr txBox="1"/>
          <p:nvPr/>
        </p:nvSpPr>
        <p:spPr>
          <a:xfrm>
            <a:off x="498138" y="1294289"/>
            <a:ext cx="11403724" cy="6220607"/>
          </a:xfrm>
          <a:prstGeom prst="rect">
            <a:avLst/>
          </a:prstGeom>
          <a:noFill/>
        </p:spPr>
        <p:txBody>
          <a:bodyPr wrap="square" lIns="91440" tIns="45720" rIns="91440" bIns="45720" rtlCol="0"/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374D81"/>
                </a:solidFill>
                <a:latin typeface="Calibri"/>
                <a:cs typeface="Calibri"/>
              </a:rPr>
              <a:t>Superiorità metabolica della chirurgia: 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la Sleeve </a:t>
            </a:r>
            <a:r>
              <a:rPr lang="it-IT" sz="2000" dirty="0" err="1">
                <a:solidFill>
                  <a:srgbClr val="333333"/>
                </a:solidFill>
                <a:latin typeface="Calibri"/>
                <a:cs typeface="Calibri"/>
              </a:rPr>
              <a:t>Gastrectomy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 ha ottenuto riduzioni significativamente superiori di BMI, peso, parametri </a:t>
            </a:r>
            <a:r>
              <a:rPr lang="it-IT" sz="2000" dirty="0" err="1">
                <a:solidFill>
                  <a:srgbClr val="333333"/>
                </a:solidFill>
                <a:latin typeface="Calibri"/>
                <a:cs typeface="Calibri"/>
              </a:rPr>
              <a:t>glicometabolici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 (glicemia, </a:t>
            </a:r>
            <a:r>
              <a:rPr lang="it-IT" sz="2000" dirty="0" err="1">
                <a:solidFill>
                  <a:srgbClr val="333333"/>
                </a:solidFill>
                <a:latin typeface="Calibri"/>
                <a:cs typeface="Calibri"/>
              </a:rPr>
              <a:t>insulinemia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, HOMA-IR) e VAI rispetto alla Semaglutide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374D81"/>
                </a:solidFill>
                <a:latin typeface="Calibri"/>
                <a:cs typeface="Calibri"/>
              </a:rPr>
              <a:t>Efficacia rapida anche nei casi più complessi: 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nonostante un BMI e un peso basale significativamente superiori, il gruppo chirurgico ha raggiunto parametri sovrapponibili a quelli del gruppo farmacologico in soli 6 mesi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374D81"/>
                </a:solidFill>
                <a:latin typeface="Calibri"/>
                <a:cs typeface="Calibri"/>
              </a:rPr>
              <a:t>Perdita di peso nettamente superiore: 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riduzione ponderale del 24.4% con la chirurgia vs 4.1% con la Semaglutide, con risultati stabili e non soggetti a </a:t>
            </a:r>
            <a:r>
              <a:rPr lang="it-IT" sz="2000" dirty="0" err="1">
                <a:solidFill>
                  <a:srgbClr val="333333"/>
                </a:solidFill>
                <a:latin typeface="Calibri"/>
                <a:cs typeface="Calibri"/>
              </a:rPr>
              <a:t>regain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 post-sospensione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374D81"/>
                </a:solidFill>
                <a:latin typeface="Calibri"/>
                <a:cs typeface="Calibri"/>
              </a:rPr>
              <a:t>Chirurgia e farmacoterapia - strumenti complementari: 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i risultati supportano un approccio terapeutico personalizzato </a:t>
            </a:r>
            <a:r>
              <a:rPr lang="it-IT" sz="2000" dirty="0">
                <a:solidFill>
                  <a:srgbClr val="333333"/>
                </a:solidFill>
                <a:cs typeface="Calibri"/>
              </a:rPr>
              <a:t>considerando età, composizione corporea, profilo metabolico e rapidità del controllo ponderale/metabolico.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374D81"/>
                </a:solidFill>
                <a:latin typeface="Calibri"/>
                <a:cs typeface="Calibri"/>
              </a:rPr>
              <a:t>Personalizzazione della cura basata sul paziente e non basate sullo specialista</a:t>
            </a:r>
          </a:p>
        </p:txBody>
      </p:sp>
    </p:spTree>
    <p:extLst>
      <p:ext uri="{BB962C8B-B14F-4D97-AF65-F5344CB8AC3E}">
        <p14:creationId xmlns:p14="http://schemas.microsoft.com/office/powerpoint/2010/main" val="3661975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3044650"/>
            <a:ext cx="2263391" cy="941815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>
          <a:xfrm>
            <a:off x="3477698" y="265406"/>
            <a:ext cx="5236604" cy="600000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it-IT" sz="4000" b="1" dirty="0">
                <a:solidFill>
                  <a:srgbClr val="374D81"/>
                </a:solidFill>
                <a:latin typeface="Calibri"/>
                <a:cs typeface="Calibri"/>
              </a:rPr>
              <a:t>Sindrome Metabolica</a:t>
            </a:r>
          </a:p>
        </p:txBody>
      </p:sp>
      <p:sp>
        <p:nvSpPr>
          <p:cNvPr id="3" name="LeftColumn"/>
          <p:cNvSpPr txBox="1"/>
          <p:nvPr/>
        </p:nvSpPr>
        <p:spPr>
          <a:xfrm>
            <a:off x="321744" y="1524963"/>
            <a:ext cx="5358524" cy="3278677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it-IT" sz="3200" b="1" dirty="0">
                <a:solidFill>
                  <a:srgbClr val="374D81"/>
                </a:solidFill>
                <a:latin typeface="Calibri"/>
                <a:cs typeface="Calibri"/>
              </a:rPr>
              <a:t>Criteri IDF (2005):</a:t>
            </a:r>
            <a:endParaRPr lang="it-IT" sz="2400" dirty="0">
              <a:solidFill>
                <a:srgbClr val="374D81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latin typeface="Calibri"/>
                <a:cs typeface="Calibri"/>
              </a:rPr>
              <a:t>Obesità centrale + almeno 2 dei seguenti: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Calibri"/>
                <a:cs typeface="Calibri"/>
              </a:rPr>
              <a:t>• Trigliceridi ≥150 mg/</a:t>
            </a:r>
            <a:r>
              <a:rPr lang="it-IT" sz="2400" dirty="0" err="1">
                <a:latin typeface="Calibri"/>
                <a:cs typeface="Calibri"/>
              </a:rPr>
              <a:t>dL</a:t>
            </a:r>
            <a:endParaRPr lang="it-IT" sz="2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latin typeface="Calibri"/>
                <a:cs typeface="Calibri"/>
              </a:rPr>
              <a:t>• HDL basso (&lt;40 mg/</a:t>
            </a:r>
            <a:r>
              <a:rPr lang="it-IT" sz="2400" dirty="0" err="1">
                <a:latin typeface="Calibri"/>
                <a:cs typeface="Calibri"/>
              </a:rPr>
              <a:t>dL</a:t>
            </a:r>
            <a:r>
              <a:rPr lang="it-IT" sz="2400" dirty="0">
                <a:latin typeface="Calibri"/>
                <a:cs typeface="Calibri"/>
              </a:rPr>
              <a:t> M, &lt;50 mg/</a:t>
            </a:r>
            <a:r>
              <a:rPr lang="it-IT" sz="2400" dirty="0" err="1">
                <a:latin typeface="Calibri"/>
                <a:cs typeface="Calibri"/>
              </a:rPr>
              <a:t>dL</a:t>
            </a:r>
            <a:r>
              <a:rPr lang="it-IT" sz="2400" dirty="0">
                <a:latin typeface="Calibri"/>
                <a:cs typeface="Calibri"/>
              </a:rPr>
              <a:t> F)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Calibri"/>
                <a:cs typeface="Calibri"/>
              </a:rPr>
              <a:t>• Ipertensione arteriosa ≥130/85 mmHg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Calibri"/>
                <a:cs typeface="Calibri"/>
              </a:rPr>
              <a:t>• Glicemia a digiuno ≥100 mg/</a:t>
            </a:r>
            <a:r>
              <a:rPr lang="it-IT" sz="2400" dirty="0" err="1">
                <a:latin typeface="Calibri"/>
                <a:cs typeface="Calibri"/>
              </a:rPr>
              <a:t>dL</a:t>
            </a:r>
            <a:endParaRPr lang="it-IT" sz="2400" dirty="0">
              <a:latin typeface="Calibri"/>
              <a:cs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C5648E9-D127-F1CD-6A00-3937755C8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241970"/>
            <a:ext cx="5646738" cy="43740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EE99F2-21E2-7D39-25E2-B5C23490AA82}"/>
              </a:ext>
            </a:extLst>
          </p:cNvPr>
          <p:cNvSpPr txBox="1"/>
          <p:nvPr/>
        </p:nvSpPr>
        <p:spPr>
          <a:xfrm>
            <a:off x="6096000" y="5761122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Alberti, K. G. M. M., Zimmet, P. &amp; Shaw, J. Metabolic syndrome--a new world-wide definition. A Consensus Statement from the International Diabetes Federation. </a:t>
            </a:r>
            <a:r>
              <a:rPr lang="en-GB" sz="1600" i="1" kern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Diabet</a:t>
            </a:r>
            <a:r>
              <a:rPr lang="en-GB" sz="1600" i="1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Med. J. Br. </a:t>
            </a:r>
            <a:r>
              <a:rPr lang="it-IT" sz="1600" i="1" kern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Diabet</a:t>
            </a:r>
            <a:r>
              <a:rPr lang="it-IT" sz="1600" i="1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it-IT" sz="1600" i="1" kern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Assoc</a:t>
            </a:r>
            <a:r>
              <a:rPr lang="it-IT" sz="1600" i="1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it-IT" sz="1600" b="1" i="1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23</a:t>
            </a:r>
            <a:r>
              <a:rPr lang="it-IT" sz="1600" i="1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469–480 (2006).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329BC-4D57-4844-CD17-9C86B1287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70BC1F2-DBEF-EBD3-692D-9C3FCDDEEBEA}"/>
              </a:ext>
            </a:extLst>
          </p:cNvPr>
          <p:cNvSpPr txBox="1"/>
          <p:nvPr/>
        </p:nvSpPr>
        <p:spPr>
          <a:xfrm>
            <a:off x="1500000" y="265406"/>
            <a:ext cx="9200000" cy="700000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it-IT" sz="4000" b="1" dirty="0">
                <a:solidFill>
                  <a:srgbClr val="374D81"/>
                </a:solidFill>
                <a:latin typeface="Calibri"/>
                <a:cs typeface="Calibri"/>
              </a:rPr>
              <a:t>Obesità: una malattia cronica</a:t>
            </a:r>
          </a:p>
        </p:txBody>
      </p:sp>
      <p:sp>
        <p:nvSpPr>
          <p:cNvPr id="3" name="LeftColumn">
            <a:extLst>
              <a:ext uri="{FF2B5EF4-FFF2-40B4-BE49-F238E27FC236}">
                <a16:creationId xmlns:a16="http://schemas.microsoft.com/office/drawing/2014/main" id="{A3720BA4-6FDC-CB01-7872-182D0E6450F2}"/>
              </a:ext>
            </a:extLst>
          </p:cNvPr>
          <p:cNvSpPr txBox="1"/>
          <p:nvPr/>
        </p:nvSpPr>
        <p:spPr>
          <a:xfrm>
            <a:off x="361683" y="1049880"/>
            <a:ext cx="5400000" cy="157983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it-IT" sz="2000" b="1" dirty="0">
                <a:solidFill>
                  <a:srgbClr val="374D81"/>
                </a:solidFill>
                <a:latin typeface="Calibri"/>
                <a:cs typeface="Calibri"/>
              </a:rPr>
              <a:t>Definizione (OMS, 2025)</a:t>
            </a:r>
          </a:p>
          <a:p>
            <a:pPr algn="just">
              <a:lnSpc>
                <a:spcPct val="130000"/>
              </a:lnSpc>
            </a:pPr>
            <a:r>
              <a:rPr lang="it-IT" sz="1600" dirty="0">
                <a:cs typeface="Calibri"/>
              </a:rPr>
              <a:t>Malattia cronica, recidivante e multisistemica, caratterizzata da un eccesso di tessuto adiposo e da una complessa disfunzione metabolica</a:t>
            </a:r>
            <a:r>
              <a:rPr lang="it-IT" sz="1600" dirty="0">
                <a:latin typeface="Calibri"/>
                <a:cs typeface="Calibri"/>
              </a:rPr>
              <a:t>.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1C7D8FB3-63B0-BA68-501F-107BB3AD46E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4913" y="2381712"/>
            <a:ext cx="10262173" cy="326288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B3B4A65-81A6-0835-B9E1-9D3BCFEEB72A}"/>
              </a:ext>
            </a:extLst>
          </p:cNvPr>
          <p:cNvSpPr txBox="1"/>
          <p:nvPr/>
        </p:nvSpPr>
        <p:spPr>
          <a:xfrm>
            <a:off x="4513238" y="5598959"/>
            <a:ext cx="3941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200" spc="-30" dirty="0">
                <a:cs typeface="Lucida Sans Unicode"/>
              </a:rPr>
              <a:t>FONTE:</a:t>
            </a:r>
            <a:r>
              <a:rPr lang="en-US" sz="1200" spc="-114" dirty="0">
                <a:cs typeface="Lucida Sans Unicode"/>
              </a:rPr>
              <a:t> </a:t>
            </a:r>
            <a:r>
              <a:rPr lang="en-US" sz="1200" spc="-30" dirty="0">
                <a:solidFill>
                  <a:srgbClr val="2B3A42"/>
                </a:solidFill>
                <a:cs typeface="Lucida Sans Unicode"/>
              </a:rPr>
              <a:t>World</a:t>
            </a:r>
            <a:r>
              <a:rPr lang="en-US" sz="1200" spc="-110" dirty="0">
                <a:solidFill>
                  <a:srgbClr val="2B3A42"/>
                </a:solidFill>
                <a:cs typeface="Lucida Sans Unicode"/>
              </a:rPr>
              <a:t> </a:t>
            </a:r>
            <a:r>
              <a:rPr lang="en-US" sz="1200" spc="-25" dirty="0">
                <a:solidFill>
                  <a:srgbClr val="2B3A42"/>
                </a:solidFill>
                <a:cs typeface="Lucida Sans Unicode"/>
              </a:rPr>
              <a:t>Obesity</a:t>
            </a:r>
            <a:r>
              <a:rPr lang="en-US" sz="1200" spc="-110" dirty="0">
                <a:solidFill>
                  <a:srgbClr val="2B3A42"/>
                </a:solidFill>
                <a:cs typeface="Lucida Sans Unicode"/>
              </a:rPr>
              <a:t> </a:t>
            </a:r>
            <a:r>
              <a:rPr lang="en-US" sz="1200" spc="-50" dirty="0">
                <a:solidFill>
                  <a:srgbClr val="2B3A42"/>
                </a:solidFill>
                <a:cs typeface="Lucida Sans Unicode"/>
              </a:rPr>
              <a:t>Atl</a:t>
            </a:r>
            <a:r>
              <a:rPr lang="en-US" sz="1200" spc="-50" dirty="0">
                <a:solidFill>
                  <a:srgbClr val="2B3A42"/>
                </a:solidFill>
                <a:cs typeface="Verdana"/>
              </a:rPr>
              <a:t>a</a:t>
            </a:r>
            <a:r>
              <a:rPr lang="en-US" sz="1200" spc="-50" dirty="0">
                <a:solidFill>
                  <a:srgbClr val="2B3A42"/>
                </a:solidFill>
                <a:cs typeface="Lucida Sans Unicode"/>
              </a:rPr>
              <a:t>s</a:t>
            </a:r>
            <a:r>
              <a:rPr lang="en-US" sz="1200" spc="-110" dirty="0">
                <a:solidFill>
                  <a:srgbClr val="2B3A42"/>
                </a:solidFill>
                <a:cs typeface="Lucida Sans Unicode"/>
              </a:rPr>
              <a:t> </a:t>
            </a:r>
            <a:r>
              <a:rPr lang="en-US" sz="1200" spc="-95" dirty="0">
                <a:solidFill>
                  <a:srgbClr val="2B3A42"/>
                </a:solidFill>
                <a:cs typeface="Lucida Sans Unicode"/>
              </a:rPr>
              <a:t>2023,</a:t>
            </a:r>
            <a:r>
              <a:rPr lang="en-US" sz="1200" spc="-110" dirty="0">
                <a:solidFill>
                  <a:srgbClr val="2B3A42"/>
                </a:solidFill>
                <a:cs typeface="Lucida Sans Unicode"/>
              </a:rPr>
              <a:t> </a:t>
            </a:r>
            <a:r>
              <a:rPr lang="en-US" sz="1200" spc="-65" dirty="0">
                <a:solidFill>
                  <a:srgbClr val="2B3A42"/>
                </a:solidFill>
                <a:cs typeface="Lucida Sans Unicode"/>
              </a:rPr>
              <a:t>The</a:t>
            </a:r>
            <a:r>
              <a:rPr lang="en-US" sz="1200" spc="-110" dirty="0">
                <a:solidFill>
                  <a:srgbClr val="2B3A42"/>
                </a:solidFill>
                <a:cs typeface="Lucida Sans Unicode"/>
              </a:rPr>
              <a:t> </a:t>
            </a:r>
            <a:r>
              <a:rPr lang="en-US" sz="1200" spc="-30" dirty="0">
                <a:solidFill>
                  <a:srgbClr val="2B3A42"/>
                </a:solidFill>
                <a:cs typeface="Lucida Sans Unicode"/>
              </a:rPr>
              <a:t>World</a:t>
            </a:r>
            <a:r>
              <a:rPr lang="en-US" sz="1200" spc="-110" dirty="0">
                <a:solidFill>
                  <a:srgbClr val="2B3A42"/>
                </a:solidFill>
                <a:cs typeface="Lucida Sans Unicode"/>
              </a:rPr>
              <a:t> </a:t>
            </a:r>
            <a:r>
              <a:rPr lang="en-US" sz="1200" spc="-25" dirty="0">
                <a:solidFill>
                  <a:srgbClr val="2B3A42"/>
                </a:solidFill>
                <a:cs typeface="Lucida Sans Unicode"/>
              </a:rPr>
              <a:t>Obesity</a:t>
            </a:r>
            <a:r>
              <a:rPr lang="en-US" sz="1200" spc="-110" dirty="0">
                <a:solidFill>
                  <a:srgbClr val="2B3A42"/>
                </a:solidFill>
                <a:cs typeface="Lucida Sans Unicode"/>
              </a:rPr>
              <a:t> </a:t>
            </a:r>
            <a:r>
              <a:rPr lang="en-US" sz="1200" spc="-45" dirty="0">
                <a:solidFill>
                  <a:srgbClr val="2B3A42"/>
                </a:solidFill>
                <a:cs typeface="Lucida Sans Unicode"/>
              </a:rPr>
              <a:t>Feder</a:t>
            </a:r>
            <a:r>
              <a:rPr lang="en-US" sz="1200" spc="-45" dirty="0">
                <a:solidFill>
                  <a:srgbClr val="2B3A42"/>
                </a:solidFill>
                <a:cs typeface="Verdana"/>
              </a:rPr>
              <a:t>a</a:t>
            </a:r>
            <a:r>
              <a:rPr lang="en-US" sz="1200" spc="-45" dirty="0">
                <a:solidFill>
                  <a:srgbClr val="2B3A42"/>
                </a:solidFill>
                <a:cs typeface="Lucida Sans Unicode"/>
              </a:rPr>
              <a:t>tion</a:t>
            </a:r>
            <a:endParaRPr lang="en-US" sz="1200" dirty="0">
              <a:cs typeface="Lucida Sans Unicode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4001ACD-E4F3-9258-100F-0C1F7CFB63BD}"/>
              </a:ext>
            </a:extLst>
          </p:cNvPr>
          <p:cNvSpPr txBox="1"/>
          <p:nvPr/>
        </p:nvSpPr>
        <p:spPr>
          <a:xfrm>
            <a:off x="5989320" y="1049880"/>
            <a:ext cx="6390640" cy="1057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374D81"/>
                </a:solidFill>
                <a:latin typeface="Calibri"/>
                <a:cs typeface="Calibri"/>
              </a:rPr>
              <a:t>Dati chiave globali (2022)</a:t>
            </a:r>
          </a:p>
          <a:p>
            <a:pPr>
              <a:lnSpc>
                <a:spcPct val="140000"/>
              </a:lnSpc>
            </a:pPr>
            <a:r>
              <a:rPr lang="it-IT" sz="1600" dirty="0">
                <a:latin typeface="Calibri"/>
                <a:cs typeface="Calibri"/>
              </a:rPr>
              <a:t>•</a:t>
            </a:r>
            <a:r>
              <a:rPr lang="it-IT" sz="1600" dirty="0">
                <a:solidFill>
                  <a:srgbClr val="374D81"/>
                </a:solidFill>
                <a:latin typeface="Calibri"/>
                <a:cs typeface="Calibri"/>
              </a:rPr>
              <a:t> </a:t>
            </a:r>
            <a:r>
              <a:rPr lang="it-IT" sz="1600" b="1" dirty="0">
                <a:solidFill>
                  <a:srgbClr val="374D81"/>
                </a:solidFill>
                <a:latin typeface="Calibri"/>
                <a:cs typeface="Calibri"/>
              </a:rPr>
              <a:t>&gt;1 miliardo</a:t>
            </a:r>
            <a:r>
              <a:rPr lang="it-IT" sz="1600" dirty="0">
                <a:solidFill>
                  <a:srgbClr val="374D81"/>
                </a:solidFill>
                <a:latin typeface="Calibri"/>
                <a:cs typeface="Calibri"/>
              </a:rPr>
              <a:t> </a:t>
            </a:r>
            <a:r>
              <a:rPr lang="it-IT" sz="1600" dirty="0">
                <a:latin typeface="Calibri"/>
                <a:cs typeface="Calibri"/>
              </a:rPr>
              <a:t>di persone con obesità nel mondo (1 su 8)</a:t>
            </a:r>
          </a:p>
          <a:p>
            <a:pPr>
              <a:lnSpc>
                <a:spcPct val="140000"/>
              </a:lnSpc>
            </a:pPr>
            <a:r>
              <a:rPr lang="it-IT" sz="1600" dirty="0">
                <a:latin typeface="Calibri"/>
                <a:cs typeface="Calibri"/>
              </a:rPr>
              <a:t>• </a:t>
            </a:r>
            <a:r>
              <a:rPr lang="it-IT" sz="1600" b="1" dirty="0">
                <a:solidFill>
                  <a:srgbClr val="374D81"/>
                </a:solidFill>
                <a:latin typeface="Calibri"/>
                <a:cs typeface="Calibri"/>
              </a:rPr>
              <a:t>16%</a:t>
            </a:r>
            <a:r>
              <a:rPr lang="it-IT" sz="1600" dirty="0">
                <a:latin typeface="Calibri"/>
                <a:cs typeface="Calibri"/>
              </a:rPr>
              <a:t> degli adulti obesi; </a:t>
            </a:r>
            <a:r>
              <a:rPr lang="it-IT" sz="1600" b="1" dirty="0">
                <a:solidFill>
                  <a:srgbClr val="374D81"/>
                </a:solidFill>
                <a:latin typeface="Calibri"/>
                <a:cs typeface="Calibri"/>
              </a:rPr>
              <a:t>43%</a:t>
            </a:r>
            <a:r>
              <a:rPr lang="it-IT" sz="1600" dirty="0">
                <a:latin typeface="Calibri"/>
                <a:cs typeface="Calibri"/>
              </a:rPr>
              <a:t> in sovrappeso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74568D-5306-6D32-06B3-B93A698C47E9}"/>
              </a:ext>
            </a:extLst>
          </p:cNvPr>
          <p:cNvSpPr txBox="1"/>
          <p:nvPr/>
        </p:nvSpPr>
        <p:spPr>
          <a:xfrm>
            <a:off x="4442180" y="5875958"/>
            <a:ext cx="3307637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5400" b="1" i="1" dirty="0">
                <a:solidFill>
                  <a:srgbClr val="374D81"/>
                </a:solidFill>
              </a:rPr>
              <a:t>GLOBESITY</a:t>
            </a:r>
          </a:p>
        </p:txBody>
      </p:sp>
    </p:spTree>
    <p:extLst>
      <p:ext uri="{BB962C8B-B14F-4D97-AF65-F5344CB8AC3E}">
        <p14:creationId xmlns:p14="http://schemas.microsoft.com/office/powerpoint/2010/main" val="302850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55D52-E066-EACC-2B66-F2724E2A4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7ADB8C7-2395-52DA-FCC6-3D2445371A93}"/>
              </a:ext>
            </a:extLst>
          </p:cNvPr>
          <p:cNvSpPr txBox="1"/>
          <p:nvPr/>
        </p:nvSpPr>
        <p:spPr>
          <a:xfrm>
            <a:off x="1967449" y="221827"/>
            <a:ext cx="8257102" cy="600000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>
              <a:lnSpc>
                <a:spcPts val="5880"/>
              </a:lnSpc>
            </a:pPr>
            <a:r>
              <a:rPr lang="en-US" sz="4000" b="1" dirty="0">
                <a:solidFill>
                  <a:srgbClr val="374D81"/>
                </a:solidFill>
                <a:ea typeface="TT Tsars A Bold"/>
                <a:cs typeface="TT Tsars A Bold"/>
                <a:sym typeface="TT Tsars A Bold"/>
              </a:rPr>
              <a:t>Management </a:t>
            </a:r>
            <a:r>
              <a:rPr lang="en-US" sz="4000" b="1" dirty="0" err="1">
                <a:solidFill>
                  <a:srgbClr val="374D81"/>
                </a:solidFill>
                <a:ea typeface="TT Tsars A Bold"/>
                <a:cs typeface="TT Tsars A Bold"/>
                <a:sym typeface="TT Tsars A Bold"/>
              </a:rPr>
              <a:t>dell’obesità</a:t>
            </a:r>
            <a:endParaRPr lang="en-US" sz="4000" b="1" dirty="0">
              <a:solidFill>
                <a:srgbClr val="374D81"/>
              </a:solidFill>
              <a:ea typeface="TT Tsars A Bold"/>
              <a:cs typeface="TT Tsars A Bold"/>
              <a:sym typeface="TT Tsars A Bold"/>
            </a:endParaRPr>
          </a:p>
        </p:txBody>
      </p:sp>
      <p:sp>
        <p:nvSpPr>
          <p:cNvPr id="3" name="LeftColumn">
            <a:extLst>
              <a:ext uri="{FF2B5EF4-FFF2-40B4-BE49-F238E27FC236}">
                <a16:creationId xmlns:a16="http://schemas.microsoft.com/office/drawing/2014/main" id="{753804C4-35DC-582F-B6D9-8B764C9B28B6}"/>
              </a:ext>
            </a:extLst>
          </p:cNvPr>
          <p:cNvSpPr txBox="1"/>
          <p:nvPr/>
        </p:nvSpPr>
        <p:spPr>
          <a:xfrm>
            <a:off x="1095127" y="1280346"/>
            <a:ext cx="10568919" cy="2543674"/>
          </a:xfrm>
          <a:prstGeom prst="rect">
            <a:avLst/>
          </a:prstGeom>
          <a:noFill/>
        </p:spPr>
        <p:txBody>
          <a:bodyPr wrap="square" rtlCol="0"/>
          <a:lstStyle/>
          <a:p>
            <a:pPr>
              <a:lnSpc>
                <a:spcPts val="2799"/>
              </a:lnSpc>
            </a:pPr>
            <a:r>
              <a:rPr lang="en-US" sz="2400" dirty="0">
                <a:ea typeface="Lato"/>
                <a:cs typeface="Lato"/>
                <a:sym typeface="Lato"/>
              </a:rPr>
              <a:t>Il management </a:t>
            </a:r>
            <a:r>
              <a:rPr lang="en-US" sz="2400" dirty="0" err="1">
                <a:ea typeface="Lato"/>
                <a:cs typeface="Lato"/>
                <a:sym typeface="Lato"/>
              </a:rPr>
              <a:t>dell’obesità</a:t>
            </a:r>
            <a:r>
              <a:rPr lang="en-US" sz="2400" dirty="0">
                <a:ea typeface="Lato"/>
                <a:cs typeface="Lato"/>
                <a:sym typeface="Lato"/>
              </a:rPr>
              <a:t> </a:t>
            </a:r>
            <a:r>
              <a:rPr lang="en-US" sz="2400" dirty="0" err="1">
                <a:ea typeface="Lato"/>
                <a:cs typeface="Lato"/>
                <a:sym typeface="Lato"/>
              </a:rPr>
              <a:t>richiede</a:t>
            </a:r>
            <a:r>
              <a:rPr lang="en-US" sz="2400" dirty="0">
                <a:ea typeface="Lato"/>
                <a:cs typeface="Lato"/>
                <a:sym typeface="Lato"/>
              </a:rPr>
              <a:t> un </a:t>
            </a:r>
            <a:r>
              <a:rPr lang="en-US" sz="2400" dirty="0" err="1">
                <a:ea typeface="Lato"/>
                <a:cs typeface="Lato"/>
                <a:sym typeface="Lato"/>
              </a:rPr>
              <a:t>approccio</a:t>
            </a:r>
            <a:r>
              <a:rPr lang="en-US" sz="2400" dirty="0">
                <a:ea typeface="Lato"/>
                <a:cs typeface="Lato"/>
                <a:sym typeface="Lato"/>
              </a:rPr>
              <a:t> </a:t>
            </a:r>
            <a:r>
              <a:rPr lang="en-US" sz="2400" dirty="0" err="1">
                <a:ea typeface="Lato"/>
                <a:cs typeface="Lato"/>
                <a:sym typeface="Lato"/>
              </a:rPr>
              <a:t>integrato</a:t>
            </a:r>
            <a:r>
              <a:rPr lang="en-US" sz="2400" dirty="0">
                <a:ea typeface="Lato"/>
                <a:cs typeface="Lato"/>
                <a:sym typeface="Lato"/>
              </a:rPr>
              <a:t> e </a:t>
            </a:r>
            <a:r>
              <a:rPr lang="en-US" sz="2400" dirty="0" err="1">
                <a:ea typeface="Lato"/>
                <a:cs typeface="Lato"/>
                <a:sym typeface="Lato"/>
              </a:rPr>
              <a:t>personalizzato</a:t>
            </a:r>
            <a:r>
              <a:rPr lang="en-US" sz="2400" dirty="0">
                <a:ea typeface="Lato"/>
                <a:cs typeface="Lato"/>
                <a:sym typeface="Lato"/>
              </a:rPr>
              <a:t>, </a:t>
            </a:r>
            <a:r>
              <a:rPr lang="en-US" sz="2400" dirty="0" err="1">
                <a:ea typeface="Lato"/>
                <a:cs typeface="Lato"/>
                <a:sym typeface="Lato"/>
              </a:rPr>
              <a:t>che</a:t>
            </a:r>
            <a:r>
              <a:rPr lang="en-US" sz="2400" dirty="0">
                <a:ea typeface="Lato"/>
                <a:cs typeface="Lato"/>
                <a:sym typeface="Lato"/>
              </a:rPr>
              <a:t> </a:t>
            </a:r>
            <a:r>
              <a:rPr lang="en-US" sz="2400" dirty="0" err="1">
                <a:ea typeface="Lato"/>
                <a:cs typeface="Lato"/>
                <a:sym typeface="Lato"/>
              </a:rPr>
              <a:t>combina</a:t>
            </a:r>
            <a:r>
              <a:rPr lang="en-US" sz="2400" dirty="0">
                <a:ea typeface="Lato"/>
                <a:cs typeface="Lato"/>
                <a:sym typeface="Lato"/>
              </a:rPr>
              <a:t> </a:t>
            </a:r>
            <a:r>
              <a:rPr lang="en-US" sz="2400" dirty="0" err="1">
                <a:ea typeface="Lato"/>
                <a:cs typeface="Lato"/>
                <a:sym typeface="Lato"/>
              </a:rPr>
              <a:t>modifiche</a:t>
            </a:r>
            <a:r>
              <a:rPr lang="en-US" sz="2400" dirty="0">
                <a:ea typeface="Lato"/>
                <a:cs typeface="Lato"/>
                <a:sym typeface="Lato"/>
              </a:rPr>
              <a:t> </a:t>
            </a:r>
            <a:r>
              <a:rPr lang="en-US" sz="2400" dirty="0" err="1">
                <a:ea typeface="Lato"/>
                <a:cs typeface="Lato"/>
                <a:sym typeface="Lato"/>
              </a:rPr>
              <a:t>dello</a:t>
            </a:r>
            <a:r>
              <a:rPr lang="en-US" sz="2400" dirty="0">
                <a:ea typeface="Lato"/>
                <a:cs typeface="Lato"/>
                <a:sym typeface="Lato"/>
              </a:rPr>
              <a:t> stile di vita, </a:t>
            </a:r>
            <a:r>
              <a:rPr lang="en-US" sz="2400" dirty="0" err="1">
                <a:ea typeface="Lato"/>
                <a:cs typeface="Lato"/>
                <a:sym typeface="Lato"/>
              </a:rPr>
              <a:t>interventi</a:t>
            </a:r>
            <a:r>
              <a:rPr lang="en-US" sz="2400" dirty="0">
                <a:ea typeface="Lato"/>
                <a:cs typeface="Lato"/>
                <a:sym typeface="Lato"/>
              </a:rPr>
              <a:t> </a:t>
            </a:r>
            <a:r>
              <a:rPr lang="en-US" sz="2400" dirty="0" err="1">
                <a:ea typeface="Lato"/>
                <a:cs typeface="Lato"/>
                <a:sym typeface="Lato"/>
              </a:rPr>
              <a:t>nutrizionali</a:t>
            </a:r>
            <a:r>
              <a:rPr lang="en-US" sz="2400" dirty="0">
                <a:ea typeface="Lato"/>
                <a:cs typeface="Lato"/>
                <a:sym typeface="Lato"/>
              </a:rPr>
              <a:t> e di </a:t>
            </a:r>
            <a:r>
              <a:rPr lang="en-US" sz="2400" dirty="0" err="1">
                <a:ea typeface="Lato"/>
                <a:cs typeface="Lato"/>
                <a:sym typeface="Lato"/>
              </a:rPr>
              <a:t>attività</a:t>
            </a:r>
            <a:r>
              <a:rPr lang="en-US" sz="2400" dirty="0">
                <a:ea typeface="Lato"/>
                <a:cs typeface="Lato"/>
                <a:sym typeface="Lato"/>
              </a:rPr>
              <a:t> </a:t>
            </a:r>
            <a:r>
              <a:rPr lang="en-US" sz="2400" dirty="0" err="1">
                <a:ea typeface="Lato"/>
                <a:cs typeface="Lato"/>
                <a:sym typeface="Lato"/>
              </a:rPr>
              <a:t>fisica</a:t>
            </a:r>
            <a:r>
              <a:rPr lang="en-US" sz="2400" dirty="0">
                <a:ea typeface="Lato"/>
                <a:cs typeface="Lato"/>
                <a:sym typeface="Lato"/>
              </a:rPr>
              <a:t>, </a:t>
            </a:r>
            <a:r>
              <a:rPr lang="en-US" sz="2400" dirty="0" err="1">
                <a:ea typeface="Lato"/>
                <a:cs typeface="Lato"/>
                <a:sym typeface="Lato"/>
              </a:rPr>
              <a:t>supporto</a:t>
            </a:r>
            <a:r>
              <a:rPr lang="en-US" sz="2400" dirty="0">
                <a:ea typeface="Lato"/>
                <a:cs typeface="Lato"/>
                <a:sym typeface="Lato"/>
              </a:rPr>
              <a:t> </a:t>
            </a:r>
            <a:r>
              <a:rPr lang="en-US" sz="2400" dirty="0" err="1">
                <a:ea typeface="Lato"/>
                <a:cs typeface="Lato"/>
                <a:sym typeface="Lato"/>
              </a:rPr>
              <a:t>comportamentale</a:t>
            </a:r>
            <a:r>
              <a:rPr lang="en-US" sz="2400" dirty="0">
                <a:ea typeface="Lato"/>
                <a:cs typeface="Lato"/>
                <a:sym typeface="Lato"/>
              </a:rPr>
              <a:t>, </a:t>
            </a:r>
            <a:r>
              <a:rPr lang="en-US" sz="2400" dirty="0" err="1">
                <a:ea typeface="Lato"/>
                <a:cs typeface="Lato"/>
                <a:sym typeface="Lato"/>
              </a:rPr>
              <a:t>terapia</a:t>
            </a:r>
            <a:r>
              <a:rPr lang="en-US" sz="2400" dirty="0">
                <a:ea typeface="Lato"/>
                <a:cs typeface="Lato"/>
                <a:sym typeface="Lato"/>
              </a:rPr>
              <a:t> </a:t>
            </a:r>
            <a:r>
              <a:rPr lang="en-US" sz="2400" dirty="0" err="1">
                <a:ea typeface="Lato"/>
                <a:cs typeface="Lato"/>
                <a:sym typeface="Lato"/>
              </a:rPr>
              <a:t>farmacologica</a:t>
            </a:r>
            <a:r>
              <a:rPr lang="en-US" sz="2400" dirty="0">
                <a:ea typeface="Lato"/>
                <a:cs typeface="Lato"/>
                <a:sym typeface="Lato"/>
              </a:rPr>
              <a:t> e </a:t>
            </a:r>
            <a:r>
              <a:rPr lang="en-US" sz="2400" dirty="0" err="1">
                <a:ea typeface="Lato"/>
                <a:cs typeface="Lato"/>
                <a:sym typeface="Lato"/>
              </a:rPr>
              <a:t>chirurgia</a:t>
            </a:r>
            <a:r>
              <a:rPr lang="en-US" sz="2400" dirty="0">
                <a:ea typeface="Lato"/>
                <a:cs typeface="Lato"/>
                <a:sym typeface="Lato"/>
              </a:rPr>
              <a:t> </a:t>
            </a:r>
            <a:r>
              <a:rPr lang="en-US" sz="2400" dirty="0" err="1">
                <a:ea typeface="Lato"/>
                <a:cs typeface="Lato"/>
                <a:sym typeface="Lato"/>
              </a:rPr>
              <a:t>bariatrica</a:t>
            </a:r>
            <a:r>
              <a:rPr lang="en-US" sz="2400" dirty="0">
                <a:ea typeface="Lato"/>
                <a:cs typeface="Lato"/>
                <a:sym typeface="Lato"/>
              </a:rPr>
              <a:t>.</a:t>
            </a: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51373323-3DE5-A8B4-76BE-0588BF7149A9}"/>
              </a:ext>
            </a:extLst>
          </p:cNvPr>
          <p:cNvGrpSpPr/>
          <p:nvPr/>
        </p:nvGrpSpPr>
        <p:grpSpPr>
          <a:xfrm>
            <a:off x="1467072" y="3312205"/>
            <a:ext cx="1436847" cy="1501446"/>
            <a:chOff x="0" y="-57150"/>
            <a:chExt cx="660400" cy="719968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42666C7-53D8-94E7-155C-3E875683E6A8}"/>
                </a:ext>
              </a:extLst>
            </p:cNvPr>
            <p:cNvSpPr/>
            <p:nvPr/>
          </p:nvSpPr>
          <p:spPr>
            <a:xfrm>
              <a:off x="0" y="5428"/>
              <a:ext cx="660400" cy="657390"/>
            </a:xfrm>
            <a:custGeom>
              <a:avLst/>
              <a:gdLst/>
              <a:ahLst/>
              <a:cxnLst/>
              <a:rect l="l" t="t" r="r" b="b"/>
              <a:pathLst>
                <a:path w="660400" h="657390">
                  <a:moveTo>
                    <a:pt x="220252" y="638321"/>
                  </a:moveTo>
                  <a:cubicBezTo>
                    <a:pt x="254109" y="649835"/>
                    <a:pt x="292600" y="657390"/>
                    <a:pt x="330378" y="657390"/>
                  </a:cubicBezTo>
                  <a:cubicBezTo>
                    <a:pt x="368157" y="657390"/>
                    <a:pt x="404509" y="650913"/>
                    <a:pt x="438009" y="639399"/>
                  </a:cubicBezTo>
                  <a:cubicBezTo>
                    <a:pt x="438723" y="639040"/>
                    <a:pt x="439435" y="639040"/>
                    <a:pt x="440148" y="638681"/>
                  </a:cubicBezTo>
                  <a:cubicBezTo>
                    <a:pt x="565955" y="592625"/>
                    <a:pt x="658618" y="471011"/>
                    <a:pt x="660400" y="332340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32094"/>
                  </a:lnTo>
                  <a:cubicBezTo>
                    <a:pt x="1782" y="471730"/>
                    <a:pt x="93019" y="593345"/>
                    <a:pt x="220252" y="638321"/>
                  </a:cubicBezTo>
                  <a:close/>
                </a:path>
              </a:pathLst>
            </a:custGeom>
            <a:solidFill>
              <a:srgbClr val="717092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572E592A-36F0-2E96-D056-89B49495E156}"/>
                </a:ext>
              </a:extLst>
            </p:cNvPr>
            <p:cNvSpPr txBox="1"/>
            <p:nvPr/>
          </p:nvSpPr>
          <p:spPr>
            <a:xfrm>
              <a:off x="0" y="-57150"/>
              <a:ext cx="660400" cy="587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BA31D07C-CAA8-E9B7-17EA-D26F6E2AC2AC}"/>
              </a:ext>
            </a:extLst>
          </p:cNvPr>
          <p:cNvGrpSpPr/>
          <p:nvPr/>
        </p:nvGrpSpPr>
        <p:grpSpPr>
          <a:xfrm>
            <a:off x="6884709" y="3442708"/>
            <a:ext cx="1436847" cy="1311277"/>
            <a:chOff x="0" y="0"/>
            <a:chExt cx="660400" cy="657390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4372C85-67C4-6C10-4944-34A160433ABB}"/>
                </a:ext>
              </a:extLst>
            </p:cNvPr>
            <p:cNvSpPr/>
            <p:nvPr/>
          </p:nvSpPr>
          <p:spPr>
            <a:xfrm>
              <a:off x="0" y="0"/>
              <a:ext cx="660400" cy="657390"/>
            </a:xfrm>
            <a:custGeom>
              <a:avLst/>
              <a:gdLst/>
              <a:ahLst/>
              <a:cxnLst/>
              <a:rect l="l" t="t" r="r" b="b"/>
              <a:pathLst>
                <a:path w="660400" h="657390">
                  <a:moveTo>
                    <a:pt x="220252" y="638321"/>
                  </a:moveTo>
                  <a:cubicBezTo>
                    <a:pt x="254109" y="649835"/>
                    <a:pt x="292600" y="657390"/>
                    <a:pt x="330378" y="657390"/>
                  </a:cubicBezTo>
                  <a:cubicBezTo>
                    <a:pt x="368157" y="657390"/>
                    <a:pt x="404509" y="650913"/>
                    <a:pt x="438009" y="639399"/>
                  </a:cubicBezTo>
                  <a:cubicBezTo>
                    <a:pt x="438723" y="639040"/>
                    <a:pt x="439435" y="639040"/>
                    <a:pt x="440148" y="638681"/>
                  </a:cubicBezTo>
                  <a:cubicBezTo>
                    <a:pt x="565955" y="592625"/>
                    <a:pt x="658618" y="471011"/>
                    <a:pt x="660400" y="332340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32094"/>
                  </a:lnTo>
                  <a:cubicBezTo>
                    <a:pt x="1782" y="471730"/>
                    <a:pt x="93019" y="593345"/>
                    <a:pt x="220252" y="638321"/>
                  </a:cubicBezTo>
                  <a:close/>
                </a:path>
              </a:pathLst>
            </a:custGeom>
            <a:solidFill>
              <a:srgbClr val="D9B98B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2B0F003D-58A2-C4EC-EFD5-D92186BA8A7A}"/>
                </a:ext>
              </a:extLst>
            </p:cNvPr>
            <p:cNvSpPr txBox="1"/>
            <p:nvPr/>
          </p:nvSpPr>
          <p:spPr>
            <a:xfrm>
              <a:off x="0" y="-57150"/>
              <a:ext cx="660400" cy="587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88D0F36C-FD7D-4CFB-5936-743785CACD97}"/>
              </a:ext>
            </a:extLst>
          </p:cNvPr>
          <p:cNvGrpSpPr/>
          <p:nvPr/>
        </p:nvGrpSpPr>
        <p:grpSpPr>
          <a:xfrm>
            <a:off x="9510493" y="3429000"/>
            <a:ext cx="1436847" cy="1370944"/>
            <a:chOff x="0" y="0"/>
            <a:chExt cx="660400" cy="657390"/>
          </a:xfrm>
        </p:grpSpPr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E12C7C8-C4C5-A225-4A49-435327C80905}"/>
                </a:ext>
              </a:extLst>
            </p:cNvPr>
            <p:cNvSpPr/>
            <p:nvPr/>
          </p:nvSpPr>
          <p:spPr>
            <a:xfrm>
              <a:off x="0" y="0"/>
              <a:ext cx="660400" cy="657390"/>
            </a:xfrm>
            <a:custGeom>
              <a:avLst/>
              <a:gdLst/>
              <a:ahLst/>
              <a:cxnLst/>
              <a:rect l="l" t="t" r="r" b="b"/>
              <a:pathLst>
                <a:path w="660400" h="657390">
                  <a:moveTo>
                    <a:pt x="220252" y="638321"/>
                  </a:moveTo>
                  <a:cubicBezTo>
                    <a:pt x="254109" y="649835"/>
                    <a:pt x="292600" y="657390"/>
                    <a:pt x="330378" y="657390"/>
                  </a:cubicBezTo>
                  <a:cubicBezTo>
                    <a:pt x="368157" y="657390"/>
                    <a:pt x="404509" y="650913"/>
                    <a:pt x="438009" y="639399"/>
                  </a:cubicBezTo>
                  <a:cubicBezTo>
                    <a:pt x="438723" y="639040"/>
                    <a:pt x="439435" y="639040"/>
                    <a:pt x="440148" y="638681"/>
                  </a:cubicBezTo>
                  <a:cubicBezTo>
                    <a:pt x="565955" y="592625"/>
                    <a:pt x="658618" y="471011"/>
                    <a:pt x="660400" y="332340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32094"/>
                  </a:lnTo>
                  <a:cubicBezTo>
                    <a:pt x="1782" y="471730"/>
                    <a:pt x="93019" y="593345"/>
                    <a:pt x="220252" y="638321"/>
                  </a:cubicBezTo>
                  <a:close/>
                </a:path>
              </a:pathLst>
            </a:custGeom>
            <a:solidFill>
              <a:srgbClr val="9E8C9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E5E3E4F2-A457-7A3C-44A2-2EC1C7D8DEB2}"/>
                </a:ext>
              </a:extLst>
            </p:cNvPr>
            <p:cNvSpPr txBox="1"/>
            <p:nvPr/>
          </p:nvSpPr>
          <p:spPr>
            <a:xfrm>
              <a:off x="0" y="-57150"/>
              <a:ext cx="660400" cy="587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Freeform 43">
            <a:extLst>
              <a:ext uri="{FF2B5EF4-FFF2-40B4-BE49-F238E27FC236}">
                <a16:creationId xmlns:a16="http://schemas.microsoft.com/office/drawing/2014/main" id="{2EF55480-D33E-0535-9709-AAAA7C217BDB}"/>
              </a:ext>
            </a:extLst>
          </p:cNvPr>
          <p:cNvSpPr/>
          <p:nvPr/>
        </p:nvSpPr>
        <p:spPr>
          <a:xfrm>
            <a:off x="1748061" y="3556178"/>
            <a:ext cx="903575" cy="988262"/>
          </a:xfrm>
          <a:custGeom>
            <a:avLst/>
            <a:gdLst/>
            <a:ahLst/>
            <a:cxnLst/>
            <a:rect l="l" t="t" r="r" b="b"/>
            <a:pathLst>
              <a:path w="745634" h="747503">
                <a:moveTo>
                  <a:pt x="0" y="0"/>
                </a:moveTo>
                <a:lnTo>
                  <a:pt x="745635" y="0"/>
                </a:lnTo>
                <a:lnTo>
                  <a:pt x="745635" y="747503"/>
                </a:lnTo>
                <a:lnTo>
                  <a:pt x="0" y="7475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D1C1C840-1061-A0BA-D4F6-BC1B1750F9A7}"/>
              </a:ext>
            </a:extLst>
          </p:cNvPr>
          <p:cNvSpPr/>
          <p:nvPr/>
        </p:nvSpPr>
        <p:spPr>
          <a:xfrm>
            <a:off x="7223760" y="3622442"/>
            <a:ext cx="786629" cy="773031"/>
          </a:xfrm>
          <a:custGeom>
            <a:avLst/>
            <a:gdLst/>
            <a:ahLst/>
            <a:cxnLst/>
            <a:rect l="l" t="t" r="r" b="b"/>
            <a:pathLst>
              <a:path w="622898" h="738249">
                <a:moveTo>
                  <a:pt x="0" y="0"/>
                </a:moveTo>
                <a:lnTo>
                  <a:pt x="622898" y="0"/>
                </a:lnTo>
                <a:lnTo>
                  <a:pt x="622898" y="738249"/>
                </a:lnTo>
                <a:lnTo>
                  <a:pt x="0" y="7382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id="{90D012B2-DA90-2AC1-F7D9-400496B925AE}"/>
              </a:ext>
            </a:extLst>
          </p:cNvPr>
          <p:cNvSpPr/>
          <p:nvPr/>
        </p:nvSpPr>
        <p:spPr>
          <a:xfrm>
            <a:off x="9814560" y="3693562"/>
            <a:ext cx="840168" cy="828347"/>
          </a:xfrm>
          <a:custGeom>
            <a:avLst/>
            <a:gdLst/>
            <a:ahLst/>
            <a:cxnLst/>
            <a:rect l="l" t="t" r="r" b="b"/>
            <a:pathLst>
              <a:path w="681788" h="680083">
                <a:moveTo>
                  <a:pt x="0" y="0"/>
                </a:moveTo>
                <a:lnTo>
                  <a:pt x="681788" y="0"/>
                </a:lnTo>
                <a:lnTo>
                  <a:pt x="681788" y="680084"/>
                </a:lnTo>
                <a:lnTo>
                  <a:pt x="0" y="6800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grpSp>
        <p:nvGrpSpPr>
          <p:cNvPr id="47" name="Group 50">
            <a:extLst>
              <a:ext uri="{FF2B5EF4-FFF2-40B4-BE49-F238E27FC236}">
                <a16:creationId xmlns:a16="http://schemas.microsoft.com/office/drawing/2014/main" id="{48CB0A12-C9D3-6AC6-341F-63F18D2789F9}"/>
              </a:ext>
            </a:extLst>
          </p:cNvPr>
          <p:cNvGrpSpPr/>
          <p:nvPr/>
        </p:nvGrpSpPr>
        <p:grpSpPr>
          <a:xfrm>
            <a:off x="4175890" y="3465074"/>
            <a:ext cx="1436847" cy="1311277"/>
            <a:chOff x="0" y="0"/>
            <a:chExt cx="660400" cy="657390"/>
          </a:xfrm>
        </p:grpSpPr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BF6AA2F6-1BCC-4B46-F485-4170F7E52E9E}"/>
                </a:ext>
              </a:extLst>
            </p:cNvPr>
            <p:cNvSpPr/>
            <p:nvPr/>
          </p:nvSpPr>
          <p:spPr>
            <a:xfrm>
              <a:off x="0" y="0"/>
              <a:ext cx="660400" cy="657390"/>
            </a:xfrm>
            <a:custGeom>
              <a:avLst/>
              <a:gdLst/>
              <a:ahLst/>
              <a:cxnLst/>
              <a:rect l="l" t="t" r="r" b="b"/>
              <a:pathLst>
                <a:path w="660400" h="657390">
                  <a:moveTo>
                    <a:pt x="220252" y="638321"/>
                  </a:moveTo>
                  <a:cubicBezTo>
                    <a:pt x="254109" y="649835"/>
                    <a:pt x="292600" y="657390"/>
                    <a:pt x="330378" y="657390"/>
                  </a:cubicBezTo>
                  <a:cubicBezTo>
                    <a:pt x="368157" y="657390"/>
                    <a:pt x="404509" y="650913"/>
                    <a:pt x="438009" y="639399"/>
                  </a:cubicBezTo>
                  <a:cubicBezTo>
                    <a:pt x="438723" y="639040"/>
                    <a:pt x="439435" y="639040"/>
                    <a:pt x="440148" y="638681"/>
                  </a:cubicBezTo>
                  <a:cubicBezTo>
                    <a:pt x="565955" y="592625"/>
                    <a:pt x="658618" y="471011"/>
                    <a:pt x="660400" y="332340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32094"/>
                  </a:lnTo>
                  <a:cubicBezTo>
                    <a:pt x="1782" y="471730"/>
                    <a:pt x="93019" y="593345"/>
                    <a:pt x="220252" y="638321"/>
                  </a:cubicBezTo>
                  <a:close/>
                </a:path>
              </a:pathLst>
            </a:custGeom>
            <a:solidFill>
              <a:srgbClr val="7DA2A9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TextBox 52">
              <a:extLst>
                <a:ext uri="{FF2B5EF4-FFF2-40B4-BE49-F238E27FC236}">
                  <a16:creationId xmlns:a16="http://schemas.microsoft.com/office/drawing/2014/main" id="{71732B30-0966-8E67-A3BE-0D191E90D7F5}"/>
                </a:ext>
              </a:extLst>
            </p:cNvPr>
            <p:cNvSpPr txBox="1"/>
            <p:nvPr/>
          </p:nvSpPr>
          <p:spPr>
            <a:xfrm>
              <a:off x="0" y="-57150"/>
              <a:ext cx="660400" cy="587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6" name="Freeform 59">
            <a:extLst>
              <a:ext uri="{FF2B5EF4-FFF2-40B4-BE49-F238E27FC236}">
                <a16:creationId xmlns:a16="http://schemas.microsoft.com/office/drawing/2014/main" id="{9C50C644-5680-03F4-15CE-D0DFC5AF3FDA}"/>
              </a:ext>
            </a:extLst>
          </p:cNvPr>
          <p:cNvSpPr/>
          <p:nvPr/>
        </p:nvSpPr>
        <p:spPr>
          <a:xfrm>
            <a:off x="4422172" y="3652922"/>
            <a:ext cx="933230" cy="803512"/>
          </a:xfrm>
          <a:custGeom>
            <a:avLst/>
            <a:gdLst/>
            <a:ahLst/>
            <a:cxnLst/>
            <a:rect l="l" t="t" r="r" b="b"/>
            <a:pathLst>
              <a:path w="963958" h="853102">
                <a:moveTo>
                  <a:pt x="0" y="0"/>
                </a:moveTo>
                <a:lnTo>
                  <a:pt x="963957" y="0"/>
                </a:lnTo>
                <a:lnTo>
                  <a:pt x="963957" y="853103"/>
                </a:lnTo>
                <a:lnTo>
                  <a:pt x="0" y="8531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7" name="TextBox 63">
            <a:extLst>
              <a:ext uri="{FF2B5EF4-FFF2-40B4-BE49-F238E27FC236}">
                <a16:creationId xmlns:a16="http://schemas.microsoft.com/office/drawing/2014/main" id="{6F4CCD01-C957-0C8C-38AA-16587223A98A}"/>
              </a:ext>
            </a:extLst>
          </p:cNvPr>
          <p:cNvSpPr txBox="1"/>
          <p:nvPr/>
        </p:nvSpPr>
        <p:spPr>
          <a:xfrm>
            <a:off x="1135037" y="4799944"/>
            <a:ext cx="2081978" cy="628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2000" b="1" dirty="0" err="1">
                <a:solidFill>
                  <a:srgbClr val="374D81"/>
                </a:solidFill>
                <a:ea typeface="Lato Bold"/>
                <a:cs typeface="Lato Bold"/>
                <a:sym typeface="Lato Bold"/>
              </a:rPr>
              <a:t>Modifiche</a:t>
            </a:r>
            <a:r>
              <a:rPr lang="en-US" sz="2000" b="1" dirty="0">
                <a:solidFill>
                  <a:srgbClr val="374D81"/>
                </a:solidFill>
                <a:ea typeface="Lato Bold"/>
                <a:cs typeface="Lato Bold"/>
                <a:sym typeface="Lato Bold"/>
              </a:rPr>
              <a:t> </a:t>
            </a:r>
            <a:r>
              <a:rPr lang="en-US" sz="2000" b="1" dirty="0" err="1">
                <a:solidFill>
                  <a:srgbClr val="374D81"/>
                </a:solidFill>
                <a:ea typeface="Lato Bold"/>
                <a:cs typeface="Lato Bold"/>
                <a:sym typeface="Lato Bold"/>
              </a:rPr>
              <a:t>dello</a:t>
            </a:r>
            <a:r>
              <a:rPr lang="en-US" sz="2000" b="1" dirty="0">
                <a:solidFill>
                  <a:srgbClr val="374D81"/>
                </a:solidFill>
                <a:ea typeface="Lato Bold"/>
                <a:cs typeface="Lato Bold"/>
                <a:sym typeface="Lato Bold"/>
              </a:rPr>
              <a:t> stile di vita</a:t>
            </a:r>
          </a:p>
        </p:txBody>
      </p:sp>
      <p:sp>
        <p:nvSpPr>
          <p:cNvPr id="58" name="TextBox 64">
            <a:extLst>
              <a:ext uri="{FF2B5EF4-FFF2-40B4-BE49-F238E27FC236}">
                <a16:creationId xmlns:a16="http://schemas.microsoft.com/office/drawing/2014/main" id="{CE47EAA4-8367-2C97-5BEF-0F0723288C6C}"/>
              </a:ext>
            </a:extLst>
          </p:cNvPr>
          <p:cNvSpPr txBox="1"/>
          <p:nvPr/>
        </p:nvSpPr>
        <p:spPr>
          <a:xfrm>
            <a:off x="6503215" y="4783598"/>
            <a:ext cx="2081978" cy="628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2000" b="1" dirty="0" err="1">
                <a:solidFill>
                  <a:srgbClr val="374D81"/>
                </a:solidFill>
                <a:ea typeface="Lato Bold"/>
                <a:cs typeface="Lato Bold"/>
                <a:sym typeface="Lato Bold"/>
              </a:rPr>
              <a:t>Terapia</a:t>
            </a:r>
            <a:r>
              <a:rPr lang="en-US" sz="2000" b="1" dirty="0">
                <a:solidFill>
                  <a:srgbClr val="374D81"/>
                </a:solidFill>
                <a:ea typeface="Lato Bold"/>
                <a:cs typeface="Lato Bold"/>
                <a:sym typeface="Lato Bold"/>
              </a:rPr>
              <a:t> </a:t>
            </a:r>
            <a:r>
              <a:rPr lang="en-US" sz="2000" b="1" dirty="0" err="1">
                <a:solidFill>
                  <a:srgbClr val="374D81"/>
                </a:solidFill>
                <a:ea typeface="Lato Bold"/>
                <a:cs typeface="Lato Bold"/>
                <a:sym typeface="Lato Bold"/>
              </a:rPr>
              <a:t>farmacologica</a:t>
            </a:r>
            <a:endParaRPr lang="en-US" sz="2000" b="1" dirty="0">
              <a:solidFill>
                <a:srgbClr val="374D81"/>
              </a:solidFill>
              <a:ea typeface="Lato Bold"/>
              <a:cs typeface="Lato Bold"/>
              <a:sym typeface="Lato Bold"/>
            </a:endParaRPr>
          </a:p>
        </p:txBody>
      </p:sp>
      <p:sp>
        <p:nvSpPr>
          <p:cNvPr id="61" name="TextBox 67">
            <a:extLst>
              <a:ext uri="{FF2B5EF4-FFF2-40B4-BE49-F238E27FC236}">
                <a16:creationId xmlns:a16="http://schemas.microsoft.com/office/drawing/2014/main" id="{4B3F60D8-6905-DC50-4779-E43F4490CB2B}"/>
              </a:ext>
            </a:extLst>
          </p:cNvPr>
          <p:cNvSpPr txBox="1"/>
          <p:nvPr/>
        </p:nvSpPr>
        <p:spPr>
          <a:xfrm>
            <a:off x="9313356" y="4782741"/>
            <a:ext cx="1864276" cy="628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2000" b="1" dirty="0" err="1">
                <a:solidFill>
                  <a:srgbClr val="374D81"/>
                </a:solidFill>
                <a:ea typeface="Lato Bold"/>
                <a:cs typeface="Lato Bold"/>
                <a:sym typeface="Lato Bold"/>
              </a:rPr>
              <a:t>Chirurgia</a:t>
            </a:r>
            <a:r>
              <a:rPr lang="en-US" sz="2000" b="1" dirty="0">
                <a:solidFill>
                  <a:srgbClr val="374D81"/>
                </a:solidFill>
                <a:ea typeface="Lato Bold"/>
                <a:cs typeface="Lato Bold"/>
                <a:sym typeface="Lato Bold"/>
              </a:rPr>
              <a:t> </a:t>
            </a:r>
            <a:r>
              <a:rPr lang="en-US" sz="2000" b="1" dirty="0" err="1">
                <a:solidFill>
                  <a:srgbClr val="374D81"/>
                </a:solidFill>
                <a:ea typeface="Lato Bold"/>
                <a:cs typeface="Lato Bold"/>
                <a:sym typeface="Lato Bold"/>
              </a:rPr>
              <a:t>bariatrica</a:t>
            </a:r>
            <a:endParaRPr lang="en-US" sz="2000" b="1" dirty="0">
              <a:solidFill>
                <a:srgbClr val="374D81"/>
              </a:solidFill>
              <a:ea typeface="Lato Bold"/>
              <a:cs typeface="Lato Bold"/>
              <a:sym typeface="Lato Bold"/>
            </a:endParaRPr>
          </a:p>
        </p:txBody>
      </p:sp>
      <p:sp>
        <p:nvSpPr>
          <p:cNvPr id="63" name="TextBox 69">
            <a:extLst>
              <a:ext uri="{FF2B5EF4-FFF2-40B4-BE49-F238E27FC236}">
                <a16:creationId xmlns:a16="http://schemas.microsoft.com/office/drawing/2014/main" id="{3B6C7B86-70F8-4B91-6515-7CC09CAAE88E}"/>
              </a:ext>
            </a:extLst>
          </p:cNvPr>
          <p:cNvSpPr txBox="1"/>
          <p:nvPr/>
        </p:nvSpPr>
        <p:spPr>
          <a:xfrm>
            <a:off x="3945178" y="4782741"/>
            <a:ext cx="1864276" cy="628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2000" b="1" dirty="0" err="1">
                <a:solidFill>
                  <a:srgbClr val="374D81"/>
                </a:solidFill>
                <a:ea typeface="Lato Bold"/>
                <a:cs typeface="Lato Bold"/>
                <a:sym typeface="Lato Bold"/>
              </a:rPr>
              <a:t>Supporto</a:t>
            </a:r>
            <a:r>
              <a:rPr lang="en-US" sz="2000" b="1" dirty="0">
                <a:solidFill>
                  <a:srgbClr val="374D81"/>
                </a:solidFill>
                <a:ea typeface="Lato Bold"/>
                <a:cs typeface="Lato Bold"/>
                <a:sym typeface="Lato Bold"/>
              </a:rPr>
              <a:t> </a:t>
            </a:r>
            <a:r>
              <a:rPr lang="en-US" sz="2000" b="1" dirty="0" err="1">
                <a:solidFill>
                  <a:srgbClr val="374D81"/>
                </a:solidFill>
                <a:ea typeface="Lato Bold"/>
                <a:cs typeface="Lato Bold"/>
                <a:sym typeface="Lato Bold"/>
              </a:rPr>
              <a:t>psicologico</a:t>
            </a:r>
            <a:endParaRPr lang="en-US" sz="2000" b="1" dirty="0">
              <a:solidFill>
                <a:srgbClr val="374D81"/>
              </a:solidFill>
              <a:ea typeface="Lato Bold"/>
              <a:cs typeface="Lato Bold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44802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00409-CE49-AEA9-8146-8B8AAAC39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7D8CAAB-AC10-1866-2C3D-C168BECB5280}"/>
              </a:ext>
            </a:extLst>
          </p:cNvPr>
          <p:cNvSpPr txBox="1"/>
          <p:nvPr/>
        </p:nvSpPr>
        <p:spPr>
          <a:xfrm>
            <a:off x="1967449" y="221827"/>
            <a:ext cx="8257102" cy="600000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>
              <a:lnSpc>
                <a:spcPts val="5880"/>
              </a:lnSpc>
            </a:pPr>
            <a:r>
              <a:rPr lang="en-US" sz="4000" b="1" dirty="0">
                <a:solidFill>
                  <a:srgbClr val="374D81"/>
                </a:solidFill>
                <a:ea typeface="TT Tsars A Bold"/>
                <a:cs typeface="TT Tsars A Bold"/>
                <a:sym typeface="TT Tsars A Bold"/>
              </a:rPr>
              <a:t>Sleeve Gastrectomy</a:t>
            </a:r>
          </a:p>
        </p:txBody>
      </p:sp>
      <p:sp>
        <p:nvSpPr>
          <p:cNvPr id="11" name="ContentBlock"/>
          <p:cNvSpPr txBox="1"/>
          <p:nvPr/>
        </p:nvSpPr>
        <p:spPr>
          <a:xfrm>
            <a:off x="567558" y="1848787"/>
            <a:ext cx="7200000" cy="3000000"/>
          </a:xfrm>
          <a:prstGeom prst="rect">
            <a:avLst/>
          </a:prstGeom>
          <a:noFill/>
        </p:spPr>
        <p:txBody>
          <a:bodyPr wrap="square" lIns="91440" tIns="45720" rIns="91440" bIns="45720" rtlCol="0"/>
          <a:lstStyle/>
          <a:p>
            <a:pPr>
              <a:spcBef>
                <a:spcPts val="400"/>
              </a:spcBef>
            </a:pPr>
            <a:r>
              <a:rPr lang="it-IT" sz="2400" b="1" dirty="0">
                <a:solidFill>
                  <a:srgbClr val="374D81"/>
                </a:solidFill>
                <a:latin typeface="Calibri"/>
                <a:cs typeface="Calibri"/>
              </a:rPr>
              <a:t>Vantaggi</a:t>
            </a:r>
          </a:p>
          <a:p>
            <a:pPr>
              <a:lnSpc>
                <a:spcPct val="120000"/>
              </a:lnSpc>
            </a:pPr>
            <a:r>
              <a:rPr lang="it-IT" dirty="0">
                <a:latin typeface="Calibri"/>
                <a:cs typeface="Calibri"/>
              </a:rPr>
              <a:t>• Tecnica standardizzata</a:t>
            </a:r>
          </a:p>
          <a:p>
            <a:pPr>
              <a:lnSpc>
                <a:spcPct val="120000"/>
              </a:lnSpc>
            </a:pPr>
            <a:r>
              <a:rPr lang="it-IT" dirty="0">
                <a:latin typeface="Calibri"/>
                <a:cs typeface="Calibri"/>
              </a:rPr>
              <a:t>• Perdita di peso rapida e sostenuta (~60-70% EWL)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>
                <a:latin typeface="Calibri"/>
                <a:cs typeface="Calibri"/>
              </a:rPr>
              <a:t>• Preservazione del piloro e del transito fisiologico</a:t>
            </a:r>
          </a:p>
          <a:p>
            <a:pPr>
              <a:spcBef>
                <a:spcPts val="400"/>
              </a:spcBef>
            </a:pPr>
            <a:r>
              <a:rPr lang="it-IT" sz="2400" b="1" dirty="0">
                <a:solidFill>
                  <a:srgbClr val="374D81"/>
                </a:solidFill>
                <a:latin typeface="Calibri"/>
                <a:cs typeface="Calibri"/>
              </a:rPr>
              <a:t>Significato Metabolico</a:t>
            </a:r>
          </a:p>
          <a:p>
            <a:pPr>
              <a:lnSpc>
                <a:spcPct val="120000"/>
              </a:lnSpc>
            </a:pPr>
            <a:r>
              <a:rPr lang="it-IT" dirty="0">
                <a:latin typeface="Calibri"/>
                <a:cs typeface="Calibri"/>
              </a:rPr>
              <a:t>• Riduzione della grelina (↓ appetito)</a:t>
            </a:r>
          </a:p>
          <a:p>
            <a:pPr>
              <a:lnSpc>
                <a:spcPct val="120000"/>
              </a:lnSpc>
            </a:pPr>
            <a:r>
              <a:rPr lang="it-IT" dirty="0">
                <a:latin typeface="Calibri"/>
                <a:cs typeface="Calibri"/>
              </a:rPr>
              <a:t>• Miglioramento dell’</a:t>
            </a:r>
            <a:r>
              <a:rPr lang="it-IT" dirty="0" err="1">
                <a:latin typeface="Calibri"/>
                <a:cs typeface="Calibri"/>
              </a:rPr>
              <a:t>insulino</a:t>
            </a:r>
            <a:r>
              <a:rPr lang="it-IT" dirty="0">
                <a:latin typeface="Calibri"/>
                <a:cs typeface="Calibri"/>
              </a:rPr>
              <a:t>-sensibilità</a:t>
            </a:r>
          </a:p>
          <a:p>
            <a:pPr>
              <a:lnSpc>
                <a:spcPct val="120000"/>
              </a:lnSpc>
            </a:pPr>
            <a:r>
              <a:rPr lang="it-IT" dirty="0">
                <a:latin typeface="Calibri"/>
                <a:cs typeface="Calibri"/>
              </a:rPr>
              <a:t>• Modulazione delle incretine (GLP-1, PYY)</a:t>
            </a:r>
          </a:p>
        </p:txBody>
      </p:sp>
      <p:pic>
        <p:nvPicPr>
          <p:cNvPr id="1026" name="Picture 2" descr="Sleeve gastrectomy - Dottor Dario Borreca Torino">
            <a:extLst>
              <a:ext uri="{FF2B5EF4-FFF2-40B4-BE49-F238E27FC236}">
                <a16:creationId xmlns:a16="http://schemas.microsoft.com/office/drawing/2014/main" id="{0C6BFCA7-36C9-F961-25F3-4A13EA2D6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337" y="638947"/>
            <a:ext cx="3105747" cy="329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etabolicImage">
            <a:extLst>
              <a:ext uri="{FF2B5EF4-FFF2-40B4-BE49-F238E27FC236}">
                <a16:creationId xmlns:a16="http://schemas.microsoft.com/office/drawing/2014/main" id="{E4527874-17BC-D476-F354-2561EF061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3520" y="4349040"/>
            <a:ext cx="4703200" cy="23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1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 rot="8100000">
            <a:off x="1461762" y="3643765"/>
            <a:ext cx="1681241" cy="767757"/>
            <a:chOff x="0" y="0"/>
            <a:chExt cx="812800" cy="371174"/>
          </a:xfrm>
        </p:grpSpPr>
        <p:sp>
          <p:nvSpPr>
            <p:cNvPr id="15" name="Freeform 15"/>
            <p:cNvSpPr/>
            <p:nvPr/>
          </p:nvSpPr>
          <p:spPr>
            <a:xfrm>
              <a:off x="64146" y="32321"/>
              <a:ext cx="684507" cy="338853"/>
            </a:xfrm>
            <a:custGeom>
              <a:avLst/>
              <a:gdLst/>
              <a:ahLst/>
              <a:cxnLst/>
              <a:rect l="l" t="t" r="r" b="b"/>
              <a:pathLst>
                <a:path w="684507" h="338853">
                  <a:moveTo>
                    <a:pt x="423858" y="42210"/>
                  </a:moveTo>
                  <a:lnTo>
                    <a:pt x="667050" y="264322"/>
                  </a:lnTo>
                  <a:cubicBezTo>
                    <a:pt x="680115" y="276255"/>
                    <a:pt x="684508" y="294989"/>
                    <a:pt x="678108" y="311486"/>
                  </a:cubicBezTo>
                  <a:cubicBezTo>
                    <a:pt x="671708" y="327982"/>
                    <a:pt x="655831" y="338853"/>
                    <a:pt x="638137" y="338853"/>
                  </a:cubicBezTo>
                  <a:lnTo>
                    <a:pt x="46371" y="338853"/>
                  </a:lnTo>
                  <a:cubicBezTo>
                    <a:pt x="28677" y="338853"/>
                    <a:pt x="12800" y="327982"/>
                    <a:pt x="6400" y="311486"/>
                  </a:cubicBezTo>
                  <a:cubicBezTo>
                    <a:pt x="0" y="294989"/>
                    <a:pt x="4393" y="276255"/>
                    <a:pt x="17458" y="264322"/>
                  </a:cubicBezTo>
                  <a:lnTo>
                    <a:pt x="260650" y="42210"/>
                  </a:lnTo>
                  <a:cubicBezTo>
                    <a:pt x="306865" y="0"/>
                    <a:pt x="377643" y="0"/>
                    <a:pt x="423858" y="42210"/>
                  </a:cubicBezTo>
                  <a:close/>
                </a:path>
              </a:pathLst>
            </a:custGeom>
            <a:solidFill>
              <a:srgbClr val="717092"/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000" y="115181"/>
              <a:ext cx="558800" cy="2294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 rot="-8100000">
            <a:off x="2204071" y="3624679"/>
            <a:ext cx="1708204" cy="829173"/>
            <a:chOff x="0" y="0"/>
            <a:chExt cx="812800" cy="371174"/>
          </a:xfrm>
        </p:grpSpPr>
        <p:sp>
          <p:nvSpPr>
            <p:cNvPr id="18" name="Freeform 18"/>
            <p:cNvSpPr/>
            <p:nvPr/>
          </p:nvSpPr>
          <p:spPr>
            <a:xfrm>
              <a:off x="54182" y="27300"/>
              <a:ext cx="704437" cy="343874"/>
            </a:xfrm>
            <a:custGeom>
              <a:avLst/>
              <a:gdLst/>
              <a:ahLst/>
              <a:cxnLst/>
              <a:rect l="l" t="t" r="r" b="b"/>
              <a:pathLst>
                <a:path w="704437" h="343874">
                  <a:moveTo>
                    <a:pt x="421146" y="35653"/>
                  </a:moveTo>
                  <a:lnTo>
                    <a:pt x="689690" y="280921"/>
                  </a:lnTo>
                  <a:cubicBezTo>
                    <a:pt x="700726" y="291000"/>
                    <a:pt x="704436" y="306824"/>
                    <a:pt x="699031" y="320758"/>
                  </a:cubicBezTo>
                  <a:cubicBezTo>
                    <a:pt x="693625" y="334692"/>
                    <a:pt x="680215" y="343874"/>
                    <a:pt x="665269" y="343874"/>
                  </a:cubicBezTo>
                  <a:lnTo>
                    <a:pt x="39167" y="343874"/>
                  </a:lnTo>
                  <a:cubicBezTo>
                    <a:pt x="24221" y="343874"/>
                    <a:pt x="10811" y="334692"/>
                    <a:pt x="5405" y="320758"/>
                  </a:cubicBezTo>
                  <a:cubicBezTo>
                    <a:pt x="0" y="306824"/>
                    <a:pt x="3710" y="291000"/>
                    <a:pt x="14746" y="280921"/>
                  </a:cubicBezTo>
                  <a:lnTo>
                    <a:pt x="283290" y="35653"/>
                  </a:lnTo>
                  <a:cubicBezTo>
                    <a:pt x="322327" y="0"/>
                    <a:pt x="382109" y="0"/>
                    <a:pt x="421146" y="35653"/>
                  </a:cubicBezTo>
                  <a:close/>
                </a:path>
              </a:pathLst>
            </a:custGeom>
            <a:solidFill>
              <a:srgbClr val="D9B98B"/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7000" y="115181"/>
              <a:ext cx="558800" cy="2294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 rot="2700000">
            <a:off x="1461762" y="4411482"/>
            <a:ext cx="1681241" cy="767757"/>
            <a:chOff x="0" y="0"/>
            <a:chExt cx="812800" cy="371174"/>
          </a:xfrm>
        </p:grpSpPr>
        <p:sp>
          <p:nvSpPr>
            <p:cNvPr id="21" name="Freeform 21"/>
            <p:cNvSpPr/>
            <p:nvPr/>
          </p:nvSpPr>
          <p:spPr>
            <a:xfrm>
              <a:off x="64146" y="32321"/>
              <a:ext cx="684507" cy="338853"/>
            </a:xfrm>
            <a:custGeom>
              <a:avLst/>
              <a:gdLst/>
              <a:ahLst/>
              <a:cxnLst/>
              <a:rect l="l" t="t" r="r" b="b"/>
              <a:pathLst>
                <a:path w="684507" h="338853">
                  <a:moveTo>
                    <a:pt x="423858" y="42210"/>
                  </a:moveTo>
                  <a:lnTo>
                    <a:pt x="667050" y="264322"/>
                  </a:lnTo>
                  <a:cubicBezTo>
                    <a:pt x="680115" y="276255"/>
                    <a:pt x="684508" y="294989"/>
                    <a:pt x="678108" y="311486"/>
                  </a:cubicBezTo>
                  <a:cubicBezTo>
                    <a:pt x="671708" y="327982"/>
                    <a:pt x="655831" y="338853"/>
                    <a:pt x="638137" y="338853"/>
                  </a:cubicBezTo>
                  <a:lnTo>
                    <a:pt x="46371" y="338853"/>
                  </a:lnTo>
                  <a:cubicBezTo>
                    <a:pt x="28677" y="338853"/>
                    <a:pt x="12800" y="327982"/>
                    <a:pt x="6400" y="311486"/>
                  </a:cubicBezTo>
                  <a:cubicBezTo>
                    <a:pt x="0" y="294989"/>
                    <a:pt x="4393" y="276255"/>
                    <a:pt x="17458" y="264322"/>
                  </a:cubicBezTo>
                  <a:lnTo>
                    <a:pt x="260650" y="42210"/>
                  </a:lnTo>
                  <a:cubicBezTo>
                    <a:pt x="306865" y="0"/>
                    <a:pt x="377643" y="0"/>
                    <a:pt x="423858" y="42210"/>
                  </a:cubicBezTo>
                  <a:close/>
                </a:path>
              </a:pathLst>
            </a:custGeom>
            <a:solidFill>
              <a:srgbClr val="A1B4A2"/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7000" y="115181"/>
              <a:ext cx="558800" cy="2294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 dirty="0"/>
            </a:p>
          </p:txBody>
        </p:sp>
      </p:grpSp>
      <p:grpSp>
        <p:nvGrpSpPr>
          <p:cNvPr id="23" name="Group 23"/>
          <p:cNvGrpSpPr/>
          <p:nvPr/>
        </p:nvGrpSpPr>
        <p:grpSpPr>
          <a:xfrm rot="-2700000">
            <a:off x="2229479" y="4411482"/>
            <a:ext cx="1681241" cy="767757"/>
            <a:chOff x="0" y="0"/>
            <a:chExt cx="812800" cy="371174"/>
          </a:xfrm>
        </p:grpSpPr>
        <p:sp>
          <p:nvSpPr>
            <p:cNvPr id="24" name="Freeform 24"/>
            <p:cNvSpPr/>
            <p:nvPr/>
          </p:nvSpPr>
          <p:spPr>
            <a:xfrm>
              <a:off x="64146" y="32321"/>
              <a:ext cx="684507" cy="338853"/>
            </a:xfrm>
            <a:custGeom>
              <a:avLst/>
              <a:gdLst/>
              <a:ahLst/>
              <a:cxnLst/>
              <a:rect l="l" t="t" r="r" b="b"/>
              <a:pathLst>
                <a:path w="684507" h="338853">
                  <a:moveTo>
                    <a:pt x="423858" y="42210"/>
                  </a:moveTo>
                  <a:lnTo>
                    <a:pt x="667050" y="264322"/>
                  </a:lnTo>
                  <a:cubicBezTo>
                    <a:pt x="680115" y="276255"/>
                    <a:pt x="684508" y="294989"/>
                    <a:pt x="678108" y="311486"/>
                  </a:cubicBezTo>
                  <a:cubicBezTo>
                    <a:pt x="671708" y="327982"/>
                    <a:pt x="655831" y="338853"/>
                    <a:pt x="638137" y="338853"/>
                  </a:cubicBezTo>
                  <a:lnTo>
                    <a:pt x="46371" y="338853"/>
                  </a:lnTo>
                  <a:cubicBezTo>
                    <a:pt x="28677" y="338853"/>
                    <a:pt x="12800" y="327982"/>
                    <a:pt x="6400" y="311486"/>
                  </a:cubicBezTo>
                  <a:cubicBezTo>
                    <a:pt x="0" y="294989"/>
                    <a:pt x="4393" y="276255"/>
                    <a:pt x="17458" y="264322"/>
                  </a:cubicBezTo>
                  <a:lnTo>
                    <a:pt x="260650" y="42210"/>
                  </a:lnTo>
                  <a:cubicBezTo>
                    <a:pt x="306865" y="0"/>
                    <a:pt x="377643" y="0"/>
                    <a:pt x="423858" y="42210"/>
                  </a:cubicBezTo>
                  <a:close/>
                </a:path>
              </a:pathLst>
            </a:custGeom>
            <a:solidFill>
              <a:srgbClr val="7DA2A9"/>
            </a:solidFill>
          </p:spPr>
          <p:txBody>
            <a:bodyPr/>
            <a:lstStyle/>
            <a:p>
              <a:endParaRPr lang="it-IT" sz="1200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27000" y="115181"/>
              <a:ext cx="558800" cy="2294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20876" y="2949587"/>
            <a:ext cx="224113" cy="1376660"/>
            <a:chOff x="0" y="0"/>
            <a:chExt cx="106093" cy="65169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6093" cy="651697"/>
            </a:xfrm>
            <a:custGeom>
              <a:avLst/>
              <a:gdLst/>
              <a:ahLst/>
              <a:cxnLst/>
              <a:rect l="l" t="t" r="r" b="b"/>
              <a:pathLst>
                <a:path w="106093" h="651697">
                  <a:moveTo>
                    <a:pt x="53047" y="0"/>
                  </a:moveTo>
                  <a:lnTo>
                    <a:pt x="53047" y="0"/>
                  </a:lnTo>
                  <a:cubicBezTo>
                    <a:pt x="67115" y="0"/>
                    <a:pt x="80608" y="5589"/>
                    <a:pt x="90556" y="15537"/>
                  </a:cubicBezTo>
                  <a:cubicBezTo>
                    <a:pt x="100504" y="25485"/>
                    <a:pt x="106093" y="38978"/>
                    <a:pt x="106093" y="53047"/>
                  </a:cubicBezTo>
                  <a:lnTo>
                    <a:pt x="106093" y="598651"/>
                  </a:lnTo>
                  <a:cubicBezTo>
                    <a:pt x="106093" y="627948"/>
                    <a:pt x="82343" y="651697"/>
                    <a:pt x="53047" y="651697"/>
                  </a:cubicBezTo>
                  <a:lnTo>
                    <a:pt x="53047" y="651697"/>
                  </a:lnTo>
                  <a:cubicBezTo>
                    <a:pt x="23750" y="651697"/>
                    <a:pt x="0" y="627948"/>
                    <a:pt x="0" y="598651"/>
                  </a:cubicBezTo>
                  <a:lnTo>
                    <a:pt x="0" y="53047"/>
                  </a:lnTo>
                  <a:cubicBezTo>
                    <a:pt x="0" y="23750"/>
                    <a:pt x="23750" y="0"/>
                    <a:pt x="53047" y="0"/>
                  </a:cubicBezTo>
                  <a:close/>
                </a:path>
              </a:pathLst>
            </a:custGeom>
            <a:solidFill>
              <a:srgbClr val="717092"/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106093" cy="7088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20876" y="4474628"/>
            <a:ext cx="224113" cy="1376660"/>
            <a:chOff x="0" y="0"/>
            <a:chExt cx="106093" cy="65169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6093" cy="651697"/>
            </a:xfrm>
            <a:custGeom>
              <a:avLst/>
              <a:gdLst/>
              <a:ahLst/>
              <a:cxnLst/>
              <a:rect l="l" t="t" r="r" b="b"/>
              <a:pathLst>
                <a:path w="106093" h="651697">
                  <a:moveTo>
                    <a:pt x="53047" y="0"/>
                  </a:moveTo>
                  <a:lnTo>
                    <a:pt x="53047" y="0"/>
                  </a:lnTo>
                  <a:cubicBezTo>
                    <a:pt x="67115" y="0"/>
                    <a:pt x="80608" y="5589"/>
                    <a:pt x="90556" y="15537"/>
                  </a:cubicBezTo>
                  <a:cubicBezTo>
                    <a:pt x="100504" y="25485"/>
                    <a:pt x="106093" y="38978"/>
                    <a:pt x="106093" y="53047"/>
                  </a:cubicBezTo>
                  <a:lnTo>
                    <a:pt x="106093" y="598651"/>
                  </a:lnTo>
                  <a:cubicBezTo>
                    <a:pt x="106093" y="627948"/>
                    <a:pt x="82343" y="651697"/>
                    <a:pt x="53047" y="651697"/>
                  </a:cubicBezTo>
                  <a:lnTo>
                    <a:pt x="53047" y="651697"/>
                  </a:lnTo>
                  <a:cubicBezTo>
                    <a:pt x="23750" y="651697"/>
                    <a:pt x="0" y="627948"/>
                    <a:pt x="0" y="598651"/>
                  </a:cubicBezTo>
                  <a:lnTo>
                    <a:pt x="0" y="53047"/>
                  </a:lnTo>
                  <a:cubicBezTo>
                    <a:pt x="0" y="23750"/>
                    <a:pt x="23750" y="0"/>
                    <a:pt x="53047" y="0"/>
                  </a:cubicBezTo>
                  <a:close/>
                </a:path>
              </a:pathLst>
            </a:custGeom>
            <a:solidFill>
              <a:srgbClr val="A1B4A2"/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06093" cy="7088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163835" y="2598786"/>
            <a:ext cx="277168" cy="1968191"/>
            <a:chOff x="0" y="0"/>
            <a:chExt cx="131209" cy="93172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1209" cy="931723"/>
            </a:xfrm>
            <a:custGeom>
              <a:avLst/>
              <a:gdLst/>
              <a:ahLst/>
              <a:cxnLst/>
              <a:rect l="l" t="t" r="r" b="b"/>
              <a:pathLst>
                <a:path w="131209" h="931723">
                  <a:moveTo>
                    <a:pt x="65604" y="0"/>
                  </a:moveTo>
                  <a:lnTo>
                    <a:pt x="65604" y="0"/>
                  </a:lnTo>
                  <a:cubicBezTo>
                    <a:pt x="83004" y="0"/>
                    <a:pt x="99690" y="6912"/>
                    <a:pt x="111994" y="19215"/>
                  </a:cubicBezTo>
                  <a:cubicBezTo>
                    <a:pt x="124297" y="31518"/>
                    <a:pt x="131209" y="48205"/>
                    <a:pt x="131209" y="65604"/>
                  </a:cubicBezTo>
                  <a:lnTo>
                    <a:pt x="131209" y="866118"/>
                  </a:lnTo>
                  <a:cubicBezTo>
                    <a:pt x="131209" y="883518"/>
                    <a:pt x="124297" y="900204"/>
                    <a:pt x="111994" y="912508"/>
                  </a:cubicBezTo>
                  <a:cubicBezTo>
                    <a:pt x="99690" y="924811"/>
                    <a:pt x="83004" y="931723"/>
                    <a:pt x="65604" y="931723"/>
                  </a:cubicBezTo>
                  <a:lnTo>
                    <a:pt x="65604" y="931723"/>
                  </a:lnTo>
                  <a:cubicBezTo>
                    <a:pt x="48205" y="931723"/>
                    <a:pt x="31518" y="924811"/>
                    <a:pt x="19215" y="912508"/>
                  </a:cubicBezTo>
                  <a:cubicBezTo>
                    <a:pt x="6912" y="900204"/>
                    <a:pt x="0" y="883518"/>
                    <a:pt x="0" y="866118"/>
                  </a:cubicBezTo>
                  <a:lnTo>
                    <a:pt x="0" y="65604"/>
                  </a:lnTo>
                  <a:cubicBezTo>
                    <a:pt x="0" y="48205"/>
                    <a:pt x="6912" y="31518"/>
                    <a:pt x="19215" y="19215"/>
                  </a:cubicBezTo>
                  <a:cubicBezTo>
                    <a:pt x="31518" y="6912"/>
                    <a:pt x="48205" y="0"/>
                    <a:pt x="65604" y="0"/>
                  </a:cubicBezTo>
                  <a:close/>
                </a:path>
              </a:pathLst>
            </a:custGeom>
            <a:solidFill>
              <a:srgbClr val="D9B98B"/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131209" cy="98887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682131" y="4326247"/>
            <a:ext cx="224113" cy="1376660"/>
            <a:chOff x="0" y="0"/>
            <a:chExt cx="106093" cy="65169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6093" cy="651697"/>
            </a:xfrm>
            <a:custGeom>
              <a:avLst/>
              <a:gdLst/>
              <a:ahLst/>
              <a:cxnLst/>
              <a:rect l="l" t="t" r="r" b="b"/>
              <a:pathLst>
                <a:path w="106093" h="651697">
                  <a:moveTo>
                    <a:pt x="53047" y="0"/>
                  </a:moveTo>
                  <a:lnTo>
                    <a:pt x="53047" y="0"/>
                  </a:lnTo>
                  <a:cubicBezTo>
                    <a:pt x="67115" y="0"/>
                    <a:pt x="80608" y="5589"/>
                    <a:pt x="90556" y="15537"/>
                  </a:cubicBezTo>
                  <a:cubicBezTo>
                    <a:pt x="100504" y="25485"/>
                    <a:pt x="106093" y="38978"/>
                    <a:pt x="106093" y="53047"/>
                  </a:cubicBezTo>
                  <a:lnTo>
                    <a:pt x="106093" y="598651"/>
                  </a:lnTo>
                  <a:cubicBezTo>
                    <a:pt x="106093" y="627948"/>
                    <a:pt x="82343" y="651697"/>
                    <a:pt x="53047" y="651697"/>
                  </a:cubicBezTo>
                  <a:lnTo>
                    <a:pt x="53047" y="651697"/>
                  </a:lnTo>
                  <a:cubicBezTo>
                    <a:pt x="23750" y="651697"/>
                    <a:pt x="0" y="627948"/>
                    <a:pt x="0" y="598651"/>
                  </a:cubicBezTo>
                  <a:lnTo>
                    <a:pt x="0" y="53047"/>
                  </a:lnTo>
                  <a:cubicBezTo>
                    <a:pt x="0" y="23750"/>
                    <a:pt x="23750" y="0"/>
                    <a:pt x="53047" y="0"/>
                  </a:cubicBezTo>
                  <a:close/>
                </a:path>
              </a:pathLst>
            </a:custGeom>
            <a:solidFill>
              <a:srgbClr val="7DA2A9"/>
            </a:solidFill>
          </p:spPr>
          <p:txBody>
            <a:bodyPr/>
            <a:lstStyle/>
            <a:p>
              <a:endParaRPr lang="it-IT" sz="1200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106093" cy="7088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42" name="Freeform 42"/>
          <p:cNvSpPr/>
          <p:nvPr/>
        </p:nvSpPr>
        <p:spPr>
          <a:xfrm>
            <a:off x="8357439" y="485192"/>
            <a:ext cx="1142777" cy="1009929"/>
          </a:xfrm>
          <a:custGeom>
            <a:avLst/>
            <a:gdLst/>
            <a:ahLst/>
            <a:cxnLst/>
            <a:rect l="l" t="t" r="r" b="b"/>
            <a:pathLst>
              <a:path w="1714166" h="1514894">
                <a:moveTo>
                  <a:pt x="0" y="0"/>
                </a:moveTo>
                <a:lnTo>
                  <a:pt x="1714166" y="0"/>
                </a:lnTo>
                <a:lnTo>
                  <a:pt x="1714166" y="1514895"/>
                </a:lnTo>
                <a:lnTo>
                  <a:pt x="0" y="15148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4" name="Freeform 44"/>
          <p:cNvSpPr/>
          <p:nvPr/>
        </p:nvSpPr>
        <p:spPr>
          <a:xfrm>
            <a:off x="5888663" y="1580069"/>
            <a:ext cx="5757359" cy="4765457"/>
          </a:xfrm>
          <a:custGeom>
            <a:avLst/>
            <a:gdLst/>
            <a:ahLst/>
            <a:cxnLst/>
            <a:rect l="l" t="t" r="r" b="b"/>
            <a:pathLst>
              <a:path w="7259707" h="5622714">
                <a:moveTo>
                  <a:pt x="0" y="0"/>
                </a:moveTo>
                <a:lnTo>
                  <a:pt x="7259707" y="0"/>
                </a:lnTo>
                <a:lnTo>
                  <a:pt x="7259707" y="5622714"/>
                </a:lnTo>
                <a:lnTo>
                  <a:pt x="0" y="562271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200"/>
          </a:p>
        </p:txBody>
      </p:sp>
      <p:sp>
        <p:nvSpPr>
          <p:cNvPr id="46" name="TextBox 46"/>
          <p:cNvSpPr txBox="1"/>
          <p:nvPr/>
        </p:nvSpPr>
        <p:spPr>
          <a:xfrm>
            <a:off x="338137" y="1703588"/>
            <a:ext cx="7485545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en-US" dirty="0" err="1">
                <a:ea typeface="Lato"/>
                <a:cs typeface="Lato"/>
                <a:sym typeface="Lato"/>
              </a:rPr>
              <a:t>Gli</a:t>
            </a:r>
            <a:r>
              <a:rPr lang="en-US" dirty="0"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ea typeface="Lato"/>
                <a:cs typeface="Lato"/>
                <a:sym typeface="Lato"/>
              </a:rPr>
              <a:t>agonisti</a:t>
            </a:r>
            <a:r>
              <a:rPr lang="en-US" dirty="0">
                <a:ea typeface="Lato"/>
                <a:cs typeface="Lato"/>
                <a:sym typeface="Lato"/>
              </a:rPr>
              <a:t> del </a:t>
            </a:r>
            <a:r>
              <a:rPr lang="en-US" dirty="0" err="1">
                <a:ea typeface="Lato"/>
                <a:cs typeface="Lato"/>
                <a:sym typeface="Lato"/>
              </a:rPr>
              <a:t>recettore</a:t>
            </a:r>
            <a:r>
              <a:rPr lang="en-US" dirty="0">
                <a:ea typeface="Lato"/>
                <a:cs typeface="Lato"/>
                <a:sym typeface="Lato"/>
              </a:rPr>
              <a:t> GLP-1 </a:t>
            </a:r>
            <a:r>
              <a:rPr lang="en-US" dirty="0" err="1">
                <a:ea typeface="Lato"/>
                <a:cs typeface="Lato"/>
                <a:sym typeface="Lato"/>
              </a:rPr>
              <a:t>sono</a:t>
            </a:r>
            <a:r>
              <a:rPr lang="en-US" dirty="0"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ea typeface="Lato"/>
                <a:cs typeface="Lato"/>
                <a:sym typeface="Lato"/>
              </a:rPr>
              <a:t>incretino-mimetici</a:t>
            </a:r>
            <a:r>
              <a:rPr lang="en-US" dirty="0"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ea typeface="Lato"/>
                <a:cs typeface="Lato"/>
                <a:sym typeface="Lato"/>
              </a:rPr>
              <a:t>che</a:t>
            </a:r>
            <a:r>
              <a:rPr lang="en-US" dirty="0"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ea typeface="Lato"/>
                <a:cs typeface="Lato"/>
                <a:sym typeface="Lato"/>
              </a:rPr>
              <a:t>potenziano</a:t>
            </a:r>
            <a:r>
              <a:rPr lang="en-US" dirty="0">
                <a:ea typeface="Lato"/>
                <a:cs typeface="Lato"/>
                <a:sym typeface="Lato"/>
              </a:rPr>
              <a:t> la </a:t>
            </a:r>
            <a:r>
              <a:rPr lang="en-US" dirty="0" err="1">
                <a:ea typeface="Lato"/>
                <a:cs typeface="Lato"/>
                <a:sym typeface="Lato"/>
              </a:rPr>
              <a:t>secrezione</a:t>
            </a:r>
            <a:r>
              <a:rPr lang="en-US" dirty="0"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ea typeface="Lato"/>
                <a:cs typeface="Lato"/>
                <a:sym typeface="Lato"/>
              </a:rPr>
              <a:t>insulinica</a:t>
            </a:r>
            <a:r>
              <a:rPr lang="en-US" dirty="0"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ea typeface="Lato"/>
                <a:cs typeface="Lato"/>
                <a:sym typeface="Lato"/>
              </a:rPr>
              <a:t>glucosio-dipendente</a:t>
            </a:r>
            <a:r>
              <a:rPr lang="en-US" dirty="0">
                <a:ea typeface="Lato"/>
                <a:cs typeface="Lato"/>
                <a:sym typeface="Lato"/>
              </a:rPr>
              <a:t>, </a:t>
            </a:r>
            <a:r>
              <a:rPr lang="en-US" dirty="0" err="1">
                <a:ea typeface="Lato"/>
                <a:cs typeface="Lato"/>
                <a:sym typeface="Lato"/>
              </a:rPr>
              <a:t>inibiscono</a:t>
            </a:r>
            <a:r>
              <a:rPr lang="en-US" dirty="0">
                <a:ea typeface="Lato"/>
                <a:cs typeface="Lato"/>
                <a:sym typeface="Lato"/>
              </a:rPr>
              <a:t> la </a:t>
            </a:r>
            <a:r>
              <a:rPr lang="en-US" dirty="0" err="1">
                <a:ea typeface="Lato"/>
                <a:cs typeface="Lato"/>
                <a:sym typeface="Lato"/>
              </a:rPr>
              <a:t>secrezione</a:t>
            </a:r>
            <a:r>
              <a:rPr lang="en-US" dirty="0">
                <a:ea typeface="Lato"/>
                <a:cs typeface="Lato"/>
                <a:sym typeface="Lato"/>
              </a:rPr>
              <a:t> di </a:t>
            </a:r>
            <a:r>
              <a:rPr lang="en-US" dirty="0" err="1">
                <a:ea typeface="Lato"/>
                <a:cs typeface="Lato"/>
                <a:sym typeface="Lato"/>
              </a:rPr>
              <a:t>glucagone</a:t>
            </a:r>
            <a:r>
              <a:rPr lang="en-US" dirty="0">
                <a:ea typeface="Lato"/>
                <a:cs typeface="Lato"/>
                <a:sym typeface="Lato"/>
              </a:rPr>
              <a:t> e </a:t>
            </a:r>
            <a:r>
              <a:rPr lang="en-US" dirty="0" err="1">
                <a:ea typeface="Lato"/>
                <a:cs typeface="Lato"/>
                <a:sym typeface="Lato"/>
              </a:rPr>
              <a:t>modulano</a:t>
            </a:r>
            <a:r>
              <a:rPr lang="en-US" dirty="0"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ea typeface="Lato"/>
                <a:cs typeface="Lato"/>
                <a:sym typeface="Lato"/>
              </a:rPr>
              <a:t>l’appetito</a:t>
            </a:r>
            <a:r>
              <a:rPr lang="en-US" dirty="0">
                <a:ea typeface="Lato"/>
                <a:cs typeface="Lato"/>
                <a:sym typeface="Lato"/>
              </a:rPr>
              <a:t>, </a:t>
            </a:r>
            <a:r>
              <a:rPr lang="en-US" dirty="0" err="1">
                <a:ea typeface="Lato"/>
                <a:cs typeface="Lato"/>
                <a:sym typeface="Lato"/>
              </a:rPr>
              <a:t>migliorando</a:t>
            </a:r>
            <a:r>
              <a:rPr lang="en-US" dirty="0">
                <a:ea typeface="Lato"/>
                <a:cs typeface="Lato"/>
                <a:sym typeface="Lato"/>
              </a:rPr>
              <a:t> il </a:t>
            </a:r>
            <a:r>
              <a:rPr lang="en-US" dirty="0" err="1">
                <a:ea typeface="Lato"/>
                <a:cs typeface="Lato"/>
                <a:sym typeface="Lato"/>
              </a:rPr>
              <a:t>controllo</a:t>
            </a:r>
            <a:r>
              <a:rPr lang="en-US" dirty="0"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ea typeface="Lato"/>
                <a:cs typeface="Lato"/>
                <a:sym typeface="Lato"/>
              </a:rPr>
              <a:t>glicemico</a:t>
            </a:r>
            <a:r>
              <a:rPr lang="en-US" dirty="0">
                <a:ea typeface="Lato"/>
                <a:cs typeface="Lato"/>
                <a:sym typeface="Lato"/>
              </a:rPr>
              <a:t> e il peso </a:t>
            </a:r>
            <a:r>
              <a:rPr lang="en-US" dirty="0" err="1">
                <a:ea typeface="Lato"/>
                <a:cs typeface="Lato"/>
                <a:sym typeface="Lato"/>
              </a:rPr>
              <a:t>corporeo</a:t>
            </a:r>
            <a:r>
              <a:rPr lang="en-US" dirty="0"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37498" y="3244292"/>
            <a:ext cx="1431147" cy="23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1"/>
              </a:lnSpc>
            </a:pPr>
            <a:r>
              <a:rPr lang="en-US" b="1" dirty="0">
                <a:solidFill>
                  <a:srgbClr val="374D81"/>
                </a:solidFill>
                <a:ea typeface="TT Tsars A Bold"/>
                <a:cs typeface="TT Tsars A Bold"/>
                <a:sym typeface="TT Tsars A Bold"/>
              </a:rPr>
              <a:t>LIRAGLUTIDE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58113" y="5427174"/>
            <a:ext cx="1431147" cy="23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1"/>
              </a:lnSpc>
            </a:pPr>
            <a:r>
              <a:rPr lang="en-US" b="1" dirty="0">
                <a:solidFill>
                  <a:srgbClr val="374D81"/>
                </a:solidFill>
                <a:ea typeface="TT Tsars A Bold"/>
                <a:cs typeface="TT Tsars A Bold"/>
                <a:sym typeface="TT Tsars A Bold"/>
              </a:rPr>
              <a:t>DULAGLUTIDE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694382" y="3173198"/>
            <a:ext cx="2251226" cy="36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86"/>
              </a:lnSpc>
            </a:pPr>
            <a:r>
              <a:rPr lang="en-US" sz="2000" b="1" dirty="0">
                <a:solidFill>
                  <a:srgbClr val="374D81"/>
                </a:solidFill>
                <a:ea typeface="TT Tsars A Bold"/>
                <a:cs typeface="TT Tsars A Bold"/>
                <a:sym typeface="TT Tsars A Bold"/>
              </a:rPr>
              <a:t>SEMAGLUTIDE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254465" y="5427174"/>
            <a:ext cx="1794196" cy="234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91"/>
              </a:lnSpc>
            </a:pPr>
            <a:r>
              <a:rPr lang="en-US" b="1" dirty="0">
                <a:solidFill>
                  <a:srgbClr val="374D81"/>
                </a:solidFill>
                <a:ea typeface="TT Tsars A Bold"/>
                <a:cs typeface="TT Tsars A Bold"/>
                <a:sym typeface="TT Tsars A Bold"/>
              </a:rPr>
              <a:t>TIRZEPATIDE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451225" y="426570"/>
            <a:ext cx="5289550" cy="983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3200" b="1" dirty="0" err="1">
                <a:solidFill>
                  <a:srgbClr val="374D81"/>
                </a:solidFill>
                <a:ea typeface="TT Tsars A Bold"/>
                <a:cs typeface="TT Tsars A Bold"/>
                <a:sym typeface="TT Tsars A Bold"/>
              </a:rPr>
              <a:t>Terapia</a:t>
            </a:r>
            <a:r>
              <a:rPr lang="en-US" sz="3200" b="1" dirty="0">
                <a:solidFill>
                  <a:srgbClr val="374D81"/>
                </a:solidFill>
                <a:ea typeface="TT Tsars A Bold"/>
                <a:cs typeface="TT Tsars A Bold"/>
                <a:sym typeface="TT Tsars A Bold"/>
              </a:rPr>
              <a:t> </a:t>
            </a:r>
            <a:r>
              <a:rPr lang="en-US" sz="3200" b="1" dirty="0" err="1">
                <a:solidFill>
                  <a:srgbClr val="374D81"/>
                </a:solidFill>
                <a:ea typeface="TT Tsars A Bold"/>
                <a:cs typeface="TT Tsars A Bold"/>
                <a:sym typeface="TT Tsars A Bold"/>
              </a:rPr>
              <a:t>Farmacologica</a:t>
            </a:r>
            <a:endParaRPr lang="en-US" sz="3200" b="1" dirty="0">
              <a:solidFill>
                <a:srgbClr val="374D81"/>
              </a:solidFill>
              <a:ea typeface="TT Tsars A Bold"/>
              <a:cs typeface="TT Tsars A Bold"/>
              <a:sym typeface="TT Tsars A Bold"/>
            </a:endParaRPr>
          </a:p>
          <a:p>
            <a:pPr algn="ctr">
              <a:lnSpc>
                <a:spcPts val="3920"/>
              </a:lnSpc>
            </a:pPr>
            <a:r>
              <a:rPr lang="en-US" sz="3200" b="1" dirty="0" err="1">
                <a:solidFill>
                  <a:srgbClr val="374D81"/>
                </a:solidFill>
                <a:ea typeface="TT Tsars A Bold"/>
                <a:cs typeface="TT Tsars A Bold"/>
                <a:sym typeface="TT Tsars A Bold"/>
              </a:rPr>
              <a:t>Agonisti</a:t>
            </a:r>
            <a:r>
              <a:rPr lang="en-US" sz="3200" b="1" dirty="0">
                <a:solidFill>
                  <a:srgbClr val="374D81"/>
                </a:solidFill>
                <a:ea typeface="TT Tsars A Bold"/>
                <a:cs typeface="TT Tsars A Bold"/>
                <a:sym typeface="TT Tsars A Bold"/>
              </a:rPr>
              <a:t> del GLP-1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DF3DD-9D7B-4A0F-4C1E-07628D2C0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5572E29-665E-54F5-56B6-789F8D28EA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14" t="25632" r="15517" b="20088"/>
          <a:stretch>
            <a:fillRect/>
          </a:stretch>
        </p:blipFill>
        <p:spPr>
          <a:xfrm>
            <a:off x="0" y="0"/>
            <a:ext cx="7813040" cy="3429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F3B8C5D-C6F2-F13A-45CA-58617EF22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t="30161" r="24377" b="32650"/>
          <a:stretch>
            <a:fillRect/>
          </a:stretch>
        </p:blipFill>
        <p:spPr>
          <a:xfrm>
            <a:off x="546899" y="4035973"/>
            <a:ext cx="7188352" cy="266962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9DB0B4E-C7D0-ED2F-D753-D5B7C9D6033E}"/>
              </a:ext>
            </a:extLst>
          </p:cNvPr>
          <p:cNvSpPr txBox="1"/>
          <p:nvPr/>
        </p:nvSpPr>
        <p:spPr>
          <a:xfrm>
            <a:off x="7813040" y="2133600"/>
            <a:ext cx="424232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374D81"/>
                </a:solidFill>
              </a:rPr>
              <a:t>“SG achieved superior weight loss and metabolic improvements compared with semaglutide in this prospective 12-month study. Semaglutide therapy provided meaningful short-term weight loss, but discontinuation frequently led to weight regain. Rather than viewing surgery and pharmacotherapy as competing approaches, they should be seen as complementary tools within a continuum of obesity care.”</a:t>
            </a:r>
            <a:endParaRPr lang="it-IT" sz="2000" b="1" i="1" dirty="0">
              <a:solidFill>
                <a:srgbClr val="374D81"/>
              </a:solidFill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2B583B79-3B35-36D0-4ECE-45E605F091D7}"/>
              </a:ext>
            </a:extLst>
          </p:cNvPr>
          <p:cNvSpPr/>
          <p:nvPr/>
        </p:nvSpPr>
        <p:spPr>
          <a:xfrm>
            <a:off x="2331218" y="2944167"/>
            <a:ext cx="3918857" cy="4848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>
          <a:xfrm>
            <a:off x="3586065" y="274637"/>
            <a:ext cx="5019870" cy="975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it-IT" sz="4000" b="1" dirty="0">
                <a:solidFill>
                  <a:srgbClr val="374D81"/>
                </a:solidFill>
                <a:latin typeface="Calibri"/>
                <a:cs typeface="Calibri"/>
              </a:rPr>
              <a:t>Obiettivo dello Studio</a:t>
            </a:r>
          </a:p>
        </p:txBody>
      </p:sp>
      <p:sp>
        <p:nvSpPr>
          <p:cNvPr id="3" name="Content"/>
          <p:cNvSpPr txBox="1"/>
          <p:nvPr/>
        </p:nvSpPr>
        <p:spPr>
          <a:xfrm>
            <a:off x="2354315" y="1250302"/>
            <a:ext cx="7406951" cy="169370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just"/>
            <a:r>
              <a:rPr lang="it-IT" sz="2000" dirty="0">
                <a:solidFill>
                  <a:srgbClr val="333333"/>
                </a:solidFill>
                <a:cs typeface="Calibri"/>
              </a:rPr>
              <a:t>Confrontare l’efficacia della </a:t>
            </a:r>
            <a:r>
              <a:rPr lang="it-IT" sz="2000" b="1" dirty="0">
                <a:solidFill>
                  <a:srgbClr val="333333"/>
                </a:solidFill>
                <a:cs typeface="Calibri"/>
              </a:rPr>
              <a:t>Sleeve Gastrectomy</a:t>
            </a:r>
            <a:r>
              <a:rPr lang="it-IT" sz="2000" dirty="0">
                <a:solidFill>
                  <a:srgbClr val="333333"/>
                </a:solidFill>
                <a:cs typeface="Calibri"/>
              </a:rPr>
              <a:t> rispetto alla </a:t>
            </a:r>
            <a:r>
              <a:rPr lang="it-IT" sz="2000" b="1" dirty="0">
                <a:solidFill>
                  <a:srgbClr val="333333"/>
                </a:solidFill>
                <a:cs typeface="Calibri"/>
              </a:rPr>
              <a:t>Semaglutide iniettabile </a:t>
            </a:r>
            <a:r>
              <a:rPr lang="it-IT" sz="2000" dirty="0">
                <a:solidFill>
                  <a:srgbClr val="333333"/>
                </a:solidFill>
                <a:cs typeface="Calibri"/>
              </a:rPr>
              <a:t>nella gestione dei parametri:</a:t>
            </a:r>
          </a:p>
          <a:p>
            <a:pPr algn="just"/>
            <a:endParaRPr lang="it-IT" sz="1050" dirty="0"/>
          </a:p>
          <a:p>
            <a:pPr algn="just"/>
            <a:r>
              <a:rPr lang="it-IT" sz="2000" b="1" dirty="0">
                <a:solidFill>
                  <a:srgbClr val="374D81"/>
                </a:solidFill>
                <a:cs typeface="Calibri"/>
              </a:rPr>
              <a:t>Antropometrici • Glicometabolici • Lipidici • Epatici</a:t>
            </a:r>
          </a:p>
          <a:p>
            <a:pPr algn="just"/>
            <a:endParaRPr lang="it-IT" sz="1050" dirty="0"/>
          </a:p>
          <a:p>
            <a:pPr algn="just"/>
            <a:r>
              <a:rPr lang="it-IT" sz="2000" dirty="0">
                <a:solidFill>
                  <a:srgbClr val="333333"/>
                </a:solidFill>
                <a:cs typeface="Calibri"/>
              </a:rPr>
              <a:t>in pazienti obesi con </a:t>
            </a:r>
            <a:r>
              <a:rPr lang="it-IT" sz="2000" b="1" dirty="0">
                <a:solidFill>
                  <a:srgbClr val="333333"/>
                </a:solidFill>
                <a:cs typeface="Calibri"/>
              </a:rPr>
              <a:t>sindrome metabolica</a:t>
            </a:r>
            <a:r>
              <a:rPr lang="it-IT" sz="2000" dirty="0">
                <a:solidFill>
                  <a:srgbClr val="333333"/>
                </a:solidFill>
                <a:cs typeface="Calibri"/>
              </a:rPr>
              <a:t>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8903963-4A86-D5BD-B886-80F5F4B640CE}"/>
              </a:ext>
            </a:extLst>
          </p:cNvPr>
          <p:cNvSpPr/>
          <p:nvPr/>
        </p:nvSpPr>
        <p:spPr>
          <a:xfrm>
            <a:off x="2064823" y="3219722"/>
            <a:ext cx="3109355" cy="2955611"/>
          </a:xfrm>
          <a:custGeom>
            <a:avLst/>
            <a:gdLst/>
            <a:ahLst/>
            <a:cxnLst/>
            <a:rect l="l" t="t" r="r" b="b"/>
            <a:pathLst>
              <a:path w="4122569" h="3576328">
                <a:moveTo>
                  <a:pt x="0" y="0"/>
                </a:moveTo>
                <a:lnTo>
                  <a:pt x="4122569" y="0"/>
                </a:lnTo>
                <a:lnTo>
                  <a:pt x="4122569" y="3576328"/>
                </a:lnTo>
                <a:lnTo>
                  <a:pt x="0" y="35763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CBCF846-A4A4-3A09-9BE9-5AC4F3711E2A}"/>
              </a:ext>
            </a:extLst>
          </p:cNvPr>
          <p:cNvSpPr/>
          <p:nvPr/>
        </p:nvSpPr>
        <p:spPr>
          <a:xfrm>
            <a:off x="7265864" y="3319644"/>
            <a:ext cx="2495402" cy="2755768"/>
          </a:xfrm>
          <a:custGeom>
            <a:avLst/>
            <a:gdLst/>
            <a:ahLst/>
            <a:cxnLst/>
            <a:rect l="l" t="t" r="r" b="b"/>
            <a:pathLst>
              <a:path w="3360876" h="3563482">
                <a:moveTo>
                  <a:pt x="0" y="0"/>
                </a:moveTo>
                <a:lnTo>
                  <a:pt x="3360876" y="0"/>
                </a:lnTo>
                <a:lnTo>
                  <a:pt x="3360876" y="3563482"/>
                </a:lnTo>
                <a:lnTo>
                  <a:pt x="0" y="356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6BA0C1C3-31E6-4D39-77BE-299B9414FDEA}"/>
              </a:ext>
            </a:extLst>
          </p:cNvPr>
          <p:cNvSpPr txBox="1"/>
          <p:nvPr/>
        </p:nvSpPr>
        <p:spPr>
          <a:xfrm>
            <a:off x="5626799" y="4457565"/>
            <a:ext cx="565048" cy="543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7"/>
              </a:lnSpc>
            </a:pPr>
            <a:r>
              <a:rPr lang="en-US" sz="3155" b="1" dirty="0">
                <a:solidFill>
                  <a:srgbClr val="3C3C50"/>
                </a:solidFill>
                <a:ea typeface="TT Tsars A Bold"/>
                <a:cs typeface="TT Tsars A Bold"/>
                <a:sym typeface="TT Tsars A Bold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>
          <a:xfrm>
            <a:off x="3987282" y="274638"/>
            <a:ext cx="4217437" cy="600000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it-IT" sz="4000" b="1" dirty="0">
                <a:solidFill>
                  <a:srgbClr val="374D81"/>
                </a:solidFill>
                <a:latin typeface="Calibri"/>
                <a:cs typeface="Calibri"/>
              </a:rPr>
              <a:t>Materiali e Metodi</a:t>
            </a:r>
          </a:p>
        </p:txBody>
      </p:sp>
      <p:sp>
        <p:nvSpPr>
          <p:cNvPr id="4" name="TopRight"/>
          <p:cNvSpPr txBox="1"/>
          <p:nvPr/>
        </p:nvSpPr>
        <p:spPr>
          <a:xfrm>
            <a:off x="3973285" y="1930843"/>
            <a:ext cx="4245430" cy="1357604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it-IT" sz="2400" b="1" dirty="0">
                <a:solidFill>
                  <a:srgbClr val="374D81"/>
                </a:solidFill>
                <a:latin typeface="Calibri"/>
                <a:cs typeface="Calibri"/>
              </a:rPr>
              <a:t>Popolazione</a:t>
            </a:r>
          </a:p>
          <a:p>
            <a:r>
              <a:rPr lang="it-IT" dirty="0">
                <a:solidFill>
                  <a:srgbClr val="333333"/>
                </a:solidFill>
                <a:latin typeface="Calibri"/>
                <a:cs typeface="Calibri"/>
              </a:rPr>
              <a:t>• 80 pazienti con BMI &gt;30 e con diagnosi di Sindrome metabolica secondo criteri IDF</a:t>
            </a:r>
          </a:p>
          <a:p>
            <a:r>
              <a:rPr lang="it-IT" dirty="0">
                <a:solidFill>
                  <a:srgbClr val="333333"/>
                </a:solidFill>
                <a:latin typeface="Calibri"/>
                <a:cs typeface="Calibri"/>
              </a:rPr>
              <a:t>• 40 pazienti per gruppo</a:t>
            </a:r>
          </a:p>
        </p:txBody>
      </p:sp>
      <p:sp>
        <p:nvSpPr>
          <p:cNvPr id="5" name="BottomLeft"/>
          <p:cNvSpPr txBox="1"/>
          <p:nvPr/>
        </p:nvSpPr>
        <p:spPr>
          <a:xfrm>
            <a:off x="957165" y="4248355"/>
            <a:ext cx="4077478" cy="1256695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it-IT" sz="2400" b="1" dirty="0">
                <a:solidFill>
                  <a:srgbClr val="374D81"/>
                </a:solidFill>
                <a:latin typeface="Calibri"/>
                <a:cs typeface="Calibri"/>
              </a:rPr>
              <a:t>Gruppo Chirurgico</a:t>
            </a:r>
          </a:p>
          <a:p>
            <a:r>
              <a:rPr lang="it-IT" dirty="0">
                <a:solidFill>
                  <a:srgbClr val="333333"/>
                </a:solidFill>
                <a:latin typeface="Calibri"/>
                <a:cs typeface="Calibri"/>
              </a:rPr>
              <a:t>• Sleeve Gastrectomy laparoscopica</a:t>
            </a:r>
          </a:p>
          <a:p>
            <a:r>
              <a:rPr lang="it-IT" dirty="0">
                <a:solidFill>
                  <a:srgbClr val="333333"/>
                </a:solidFill>
                <a:latin typeface="Calibri"/>
                <a:cs typeface="Calibri"/>
              </a:rPr>
              <a:t>• Calibrazione su sondino gastrico da 38Fr</a:t>
            </a:r>
          </a:p>
        </p:txBody>
      </p:sp>
      <p:sp>
        <p:nvSpPr>
          <p:cNvPr id="6" name="BottomRight"/>
          <p:cNvSpPr txBox="1"/>
          <p:nvPr/>
        </p:nvSpPr>
        <p:spPr>
          <a:xfrm>
            <a:off x="6944990" y="4248355"/>
            <a:ext cx="4502212" cy="1485251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it-IT" sz="2400" b="1" dirty="0">
                <a:solidFill>
                  <a:srgbClr val="374D81"/>
                </a:solidFill>
                <a:latin typeface="Calibri"/>
                <a:cs typeface="Calibri"/>
              </a:rPr>
              <a:t>Gruppo Farmacologico</a:t>
            </a:r>
          </a:p>
          <a:p>
            <a:r>
              <a:rPr lang="it-IT" dirty="0">
                <a:solidFill>
                  <a:srgbClr val="333333"/>
                </a:solidFill>
                <a:latin typeface="Calibri"/>
                <a:cs typeface="Calibri"/>
              </a:rPr>
              <a:t>• Semaglutide iniettabile</a:t>
            </a:r>
          </a:p>
          <a:p>
            <a:r>
              <a:rPr lang="it-IT" dirty="0">
                <a:solidFill>
                  <a:srgbClr val="333333"/>
                </a:solidFill>
                <a:latin typeface="Calibri"/>
                <a:cs typeface="Calibri"/>
              </a:rPr>
              <a:t>• Escalation graduale della dose fino </a:t>
            </a:r>
            <a:r>
              <a:rPr lang="it-IT">
                <a:solidFill>
                  <a:srgbClr val="333333"/>
                </a:solidFill>
                <a:latin typeface="Calibri"/>
                <a:cs typeface="Calibri"/>
              </a:rPr>
              <a:t>a 1,7 </a:t>
            </a:r>
            <a:r>
              <a:rPr lang="it-IT" dirty="0">
                <a:solidFill>
                  <a:srgbClr val="333333"/>
                </a:solidFill>
                <a:latin typeface="Calibri"/>
                <a:cs typeface="Calibri"/>
              </a:rPr>
              <a:t>mg</a:t>
            </a:r>
          </a:p>
          <a:p>
            <a:r>
              <a:rPr lang="it-IT" dirty="0">
                <a:solidFill>
                  <a:srgbClr val="333333"/>
                </a:solidFill>
                <a:latin typeface="Calibri"/>
                <a:cs typeface="Calibri"/>
              </a:rPr>
              <a:t>• Autosomministrazione settimanale</a:t>
            </a:r>
          </a:p>
          <a:p>
            <a:r>
              <a:rPr lang="it-IT" dirty="0">
                <a:solidFill>
                  <a:srgbClr val="333333"/>
                </a:solidFill>
                <a:cs typeface="Calibri"/>
              </a:rPr>
              <a:t>• </a:t>
            </a:r>
            <a:r>
              <a:rPr lang="it-IT" dirty="0">
                <a:solidFill>
                  <a:srgbClr val="333333"/>
                </a:solidFill>
                <a:latin typeface="Calibri"/>
                <a:cs typeface="Calibri"/>
              </a:rPr>
              <a:t>Nessun drop-out</a:t>
            </a:r>
          </a:p>
        </p:txBody>
      </p:sp>
      <p:cxnSp>
        <p:nvCxnSpPr>
          <p:cNvPr id="13" name="Connettore a gomito 12">
            <a:extLst>
              <a:ext uri="{FF2B5EF4-FFF2-40B4-BE49-F238E27FC236}">
                <a16:creationId xmlns:a16="http://schemas.microsoft.com/office/drawing/2014/main" id="{2F043315-7C0E-B569-0C95-6C96A7B1773A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rot="16200000" flipH="1">
            <a:off x="7166094" y="2218353"/>
            <a:ext cx="959908" cy="31000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a gomito 17">
            <a:extLst>
              <a:ext uri="{FF2B5EF4-FFF2-40B4-BE49-F238E27FC236}">
                <a16:creationId xmlns:a16="http://schemas.microsoft.com/office/drawing/2014/main" id="{1560EFDE-EFDF-0CB3-A8AD-0D430CBD4668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rot="5400000">
            <a:off x="4065998" y="2218353"/>
            <a:ext cx="959908" cy="3100096"/>
          </a:xfrm>
          <a:prstGeom prst="bentConnector3">
            <a:avLst>
              <a:gd name="adj1" fmla="val 50000"/>
            </a:avLst>
          </a:prstGeom>
          <a:ln>
            <a:solidFill>
              <a:srgbClr val="374D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1240</Words>
  <Application>Microsoft Office PowerPoint</Application>
  <PresentationFormat>Widescreen</PresentationFormat>
  <Paragraphs>197</Paragraphs>
  <Slides>19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0" baseType="lpstr">
      <vt:lpstr>Aptos</vt:lpstr>
      <vt:lpstr>Arial</vt:lpstr>
      <vt:lpstr>Calibri</vt:lpstr>
      <vt:lpstr>Lato</vt:lpstr>
      <vt:lpstr>Lato Bold</vt:lpstr>
      <vt:lpstr>Lucida Sans Unicode</vt:lpstr>
      <vt:lpstr>Poppins</vt:lpstr>
      <vt:lpstr>TT Tsars A Bold</vt:lpstr>
      <vt:lpstr>Verdana</vt:lpstr>
      <vt:lpstr>Wingdings</vt:lpstr>
      <vt:lpstr>RetrospectVTI</vt:lpstr>
      <vt:lpstr>Efficacia comparativa della Sleeve Gastrectomy e della Semaglutide nei pazienti con sindrome metabolica: Studio prospettico di real-world evidence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Claudia Neto</cp:lastModifiedBy>
  <cp:revision>27</cp:revision>
  <dcterms:created xsi:type="dcterms:W3CDTF">2022-02-27T17:36:31Z</dcterms:created>
  <dcterms:modified xsi:type="dcterms:W3CDTF">2026-06-07T15:33:57Z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